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fa89752d3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106829c2e4a65"/>
  </p:sldMasterIdLst>
  <p:sldIdLst>
    <p:sldId xmlns:r="http://schemas.openxmlformats.org/officeDocument/2006/relationships" id="256" r:id="R2755a8cd00b54cf3"/>
    <p:sldId xmlns:r="http://schemas.openxmlformats.org/officeDocument/2006/relationships" id="257" r:id="Ref4e2825ec834e12"/>
    <p:sldId xmlns:r="http://schemas.openxmlformats.org/officeDocument/2006/relationships" id="258" r:id="Raf3c0d52c02f4a2c"/>
    <p:sldId xmlns:r="http://schemas.openxmlformats.org/officeDocument/2006/relationships" id="259" r:id="R3169d869dc094e45"/>
    <p:sldId xmlns:r="http://schemas.openxmlformats.org/officeDocument/2006/relationships" id="260" r:id="R170b075da17d4bd7"/>
    <p:sldId xmlns:r="http://schemas.openxmlformats.org/officeDocument/2006/relationships" id="261" r:id="R8febc8347a774444"/>
    <p:sldId xmlns:r="http://schemas.openxmlformats.org/officeDocument/2006/relationships" id="262" r:id="Rdbcbd4b31c32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106829c2e4a65" /><Relationship Type="http://schemas.openxmlformats.org/officeDocument/2006/relationships/slide" Target="/ppt/slides/slide1.xml" Id="R2755a8cd00b54cf3" /><Relationship Type="http://schemas.openxmlformats.org/officeDocument/2006/relationships/slide" Target="/ppt/slides/slide2.xml" Id="Ref4e2825ec834e12" /><Relationship Type="http://schemas.openxmlformats.org/officeDocument/2006/relationships/slide" Target="/ppt/slides/slide3.xml" Id="Raf3c0d52c02f4a2c" /><Relationship Type="http://schemas.openxmlformats.org/officeDocument/2006/relationships/slide" Target="/ppt/slides/slide4.xml" Id="R3169d869dc094e45" /><Relationship Type="http://schemas.openxmlformats.org/officeDocument/2006/relationships/slide" Target="/ppt/slides/slide5.xml" Id="R170b075da17d4bd7" /><Relationship Type="http://schemas.openxmlformats.org/officeDocument/2006/relationships/slide" Target="/ppt/slides/slide6.xml" Id="R8febc8347a774444" /><Relationship Type="http://schemas.openxmlformats.org/officeDocument/2006/relationships/slide" Target="/ppt/slides/slide7.xml" Id="Rdbcbd4b31c32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6fb41e68a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ede5a3ea4076" /><Relationship Type="http://schemas.openxmlformats.org/officeDocument/2006/relationships/theme" Target="/ppt/slideMasters/theme/theme1.xml" Id="R8ba251ccfebf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06ede5a3ea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dd621b40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ccf99c8d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22977069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152456ea4d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367e2d014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85c27bb96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c28d18e6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