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19abec568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b2792544d4f76"/>
  </p:sldMasterIdLst>
  <p:sldIdLst>
    <p:sldId xmlns:r="http://schemas.openxmlformats.org/officeDocument/2006/relationships" id="256" r:id="R114491741d304d40"/>
    <p:sldId xmlns:r="http://schemas.openxmlformats.org/officeDocument/2006/relationships" id="257" r:id="R82980a5e788f45c7"/>
    <p:sldId xmlns:r="http://schemas.openxmlformats.org/officeDocument/2006/relationships" id="258" r:id="R693f3d6edec14c92"/>
    <p:sldId xmlns:r="http://schemas.openxmlformats.org/officeDocument/2006/relationships" id="259" r:id="R6bafa3f2d39d4aee"/>
    <p:sldId xmlns:r="http://schemas.openxmlformats.org/officeDocument/2006/relationships" id="260" r:id="R05a21192134544f9"/>
    <p:sldId xmlns:r="http://schemas.openxmlformats.org/officeDocument/2006/relationships" id="261" r:id="Rc08a760d6a61436b"/>
    <p:sldId xmlns:r="http://schemas.openxmlformats.org/officeDocument/2006/relationships" id="262" r:id="Re15703c09614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b2792544d4f76" /><Relationship Type="http://schemas.openxmlformats.org/officeDocument/2006/relationships/slide" Target="/ppt/slides/slide1.xml" Id="R114491741d304d40" /><Relationship Type="http://schemas.openxmlformats.org/officeDocument/2006/relationships/slide" Target="/ppt/slides/slide2.xml" Id="R82980a5e788f45c7" /><Relationship Type="http://schemas.openxmlformats.org/officeDocument/2006/relationships/slide" Target="/ppt/slides/slide3.xml" Id="R693f3d6edec14c92" /><Relationship Type="http://schemas.openxmlformats.org/officeDocument/2006/relationships/slide" Target="/ppt/slides/slide4.xml" Id="R6bafa3f2d39d4aee" /><Relationship Type="http://schemas.openxmlformats.org/officeDocument/2006/relationships/slide" Target="/ppt/slides/slide5.xml" Id="R05a21192134544f9" /><Relationship Type="http://schemas.openxmlformats.org/officeDocument/2006/relationships/slide" Target="/ppt/slides/slide6.xml" Id="Rc08a760d6a61436b" /><Relationship Type="http://schemas.openxmlformats.org/officeDocument/2006/relationships/slide" Target="/ppt/slides/slide7.xml" Id="Re15703c09614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079992670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6b21cdd14c0f" /><Relationship Type="http://schemas.openxmlformats.org/officeDocument/2006/relationships/theme" Target="/ppt/slideMasters/theme/theme1.xml" Id="R06484edc90ec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76b21cdd1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6aadc461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368a2c53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95f63eb9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da3f2edc4f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62b93527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b855b5cb3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f45f0f698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PERI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2 180 666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 PER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Inge Ree, Markvegen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AS</a:t>
            </a:r>
          </a:p>
        </p:txBody>
      </p:sp>
    </p:spTree>
  </p:cSld>
  <p:clrMapOvr>
    <a:masterClrMapping xmlns:a="http://schemas.openxmlformats.org/drawingml/2006/main"/>
  </p:clrMapOvr>
</p:sld>
</file>