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e11334b8d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3d2a5365841de"/>
  </p:sldMasterIdLst>
  <p:sldIdLst>
    <p:sldId xmlns:r="http://schemas.openxmlformats.org/officeDocument/2006/relationships" id="256" r:id="R3383d027b438454d"/>
    <p:sldId xmlns:r="http://schemas.openxmlformats.org/officeDocument/2006/relationships" id="257" r:id="R29becd7aff0e495d"/>
    <p:sldId xmlns:r="http://schemas.openxmlformats.org/officeDocument/2006/relationships" id="258" r:id="R71b78e72a11448f6"/>
    <p:sldId xmlns:r="http://schemas.openxmlformats.org/officeDocument/2006/relationships" id="259" r:id="R72d6fea131e44281"/>
    <p:sldId xmlns:r="http://schemas.openxmlformats.org/officeDocument/2006/relationships" id="260" r:id="Rda5885e2e9564cb1"/>
    <p:sldId xmlns:r="http://schemas.openxmlformats.org/officeDocument/2006/relationships" id="261" r:id="R9bfcfec5758a4231"/>
    <p:sldId xmlns:r="http://schemas.openxmlformats.org/officeDocument/2006/relationships" id="262" r:id="R82494016548b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3d2a5365841de" /><Relationship Type="http://schemas.openxmlformats.org/officeDocument/2006/relationships/slide" Target="/ppt/slides/slide1.xml" Id="R3383d027b438454d" /><Relationship Type="http://schemas.openxmlformats.org/officeDocument/2006/relationships/slide" Target="/ppt/slides/slide2.xml" Id="R29becd7aff0e495d" /><Relationship Type="http://schemas.openxmlformats.org/officeDocument/2006/relationships/slide" Target="/ppt/slides/slide3.xml" Id="R71b78e72a11448f6" /><Relationship Type="http://schemas.openxmlformats.org/officeDocument/2006/relationships/slide" Target="/ppt/slides/slide4.xml" Id="R72d6fea131e44281" /><Relationship Type="http://schemas.openxmlformats.org/officeDocument/2006/relationships/slide" Target="/ppt/slides/slide5.xml" Id="Rda5885e2e9564cb1" /><Relationship Type="http://schemas.openxmlformats.org/officeDocument/2006/relationships/slide" Target="/ppt/slides/slide6.xml" Id="R9bfcfec5758a4231" /><Relationship Type="http://schemas.openxmlformats.org/officeDocument/2006/relationships/slide" Target="/ppt/slides/slide7.xml" Id="R82494016548b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669bfda8d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05655f554e92" /><Relationship Type="http://schemas.openxmlformats.org/officeDocument/2006/relationships/theme" Target="/ppt/slideMasters/theme/theme1.xml" Id="Rce12ebd0df40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905655f55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39e5482b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cb006ad1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8708be86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4f1c02ee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4dd25c834d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e7ed1b4a444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b54d54f5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INVICTUS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LEIF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