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d5ba9e1b1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ff19d370a4f69"/>
  </p:sldMasterIdLst>
  <p:sldIdLst>
    <p:sldId xmlns:r="http://schemas.openxmlformats.org/officeDocument/2006/relationships" id="256" r:id="R0f634c3f8e784acc"/>
    <p:sldId xmlns:r="http://schemas.openxmlformats.org/officeDocument/2006/relationships" id="257" r:id="Rb1709a3f17354f21"/>
    <p:sldId xmlns:r="http://schemas.openxmlformats.org/officeDocument/2006/relationships" id="258" r:id="Readccf67b580491d"/>
    <p:sldId xmlns:r="http://schemas.openxmlformats.org/officeDocument/2006/relationships" id="259" r:id="R0abf0f35d8d74cf3"/>
    <p:sldId xmlns:r="http://schemas.openxmlformats.org/officeDocument/2006/relationships" id="260" r:id="R3bd2abed2a8847d0"/>
    <p:sldId xmlns:r="http://schemas.openxmlformats.org/officeDocument/2006/relationships" id="261" r:id="R0f4f6e20eeee4cd3"/>
    <p:sldId xmlns:r="http://schemas.openxmlformats.org/officeDocument/2006/relationships" id="262" r:id="Rb65fd8c93d44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ff19d370a4f69" /><Relationship Type="http://schemas.openxmlformats.org/officeDocument/2006/relationships/slide" Target="/ppt/slides/slide1.xml" Id="R0f634c3f8e784acc" /><Relationship Type="http://schemas.openxmlformats.org/officeDocument/2006/relationships/slide" Target="/ppt/slides/slide2.xml" Id="Rb1709a3f17354f21" /><Relationship Type="http://schemas.openxmlformats.org/officeDocument/2006/relationships/slide" Target="/ppt/slides/slide3.xml" Id="Readccf67b580491d" /><Relationship Type="http://schemas.openxmlformats.org/officeDocument/2006/relationships/slide" Target="/ppt/slides/slide4.xml" Id="R0abf0f35d8d74cf3" /><Relationship Type="http://schemas.openxmlformats.org/officeDocument/2006/relationships/slide" Target="/ppt/slides/slide5.xml" Id="R3bd2abed2a8847d0" /><Relationship Type="http://schemas.openxmlformats.org/officeDocument/2006/relationships/slide" Target="/ppt/slides/slide6.xml" Id="R0f4f6e20eeee4cd3" /><Relationship Type="http://schemas.openxmlformats.org/officeDocument/2006/relationships/slide" Target="/ppt/slides/slide7.xml" Id="Rb65fd8c93d44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f59a38bb2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f00124844d9e" /><Relationship Type="http://schemas.openxmlformats.org/officeDocument/2006/relationships/theme" Target="/ppt/slideMasters/theme/theme1.xml" Id="Re940143d7303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8f0012484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af665b7d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13d74d2f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aa567587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3154b087f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90dcc52f5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e49d85d0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df6807a66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