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4506b7156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4bdd1a6e94329"/>
  </p:sldMasterIdLst>
  <p:sldIdLst>
    <p:sldId xmlns:r="http://schemas.openxmlformats.org/officeDocument/2006/relationships" id="256" r:id="R0afc499d3060447b"/>
    <p:sldId xmlns:r="http://schemas.openxmlformats.org/officeDocument/2006/relationships" id="257" r:id="R00f1d30f20244bd2"/>
    <p:sldId xmlns:r="http://schemas.openxmlformats.org/officeDocument/2006/relationships" id="258" r:id="R3a4b0f5ae39c42e7"/>
    <p:sldId xmlns:r="http://schemas.openxmlformats.org/officeDocument/2006/relationships" id="259" r:id="R7bc87dd317a746c6"/>
    <p:sldId xmlns:r="http://schemas.openxmlformats.org/officeDocument/2006/relationships" id="260" r:id="Rc23971c2cd334048"/>
    <p:sldId xmlns:r="http://schemas.openxmlformats.org/officeDocument/2006/relationships" id="261" r:id="Rf7baf347820144bf"/>
    <p:sldId xmlns:r="http://schemas.openxmlformats.org/officeDocument/2006/relationships" id="262" r:id="R08637dcd10ff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4bdd1a6e94329" /><Relationship Type="http://schemas.openxmlformats.org/officeDocument/2006/relationships/slide" Target="/ppt/slides/slide1.xml" Id="R0afc499d3060447b" /><Relationship Type="http://schemas.openxmlformats.org/officeDocument/2006/relationships/slide" Target="/ppt/slides/slide2.xml" Id="R00f1d30f20244bd2" /><Relationship Type="http://schemas.openxmlformats.org/officeDocument/2006/relationships/slide" Target="/ppt/slides/slide3.xml" Id="R3a4b0f5ae39c42e7" /><Relationship Type="http://schemas.openxmlformats.org/officeDocument/2006/relationships/slide" Target="/ppt/slides/slide4.xml" Id="R7bc87dd317a746c6" /><Relationship Type="http://schemas.openxmlformats.org/officeDocument/2006/relationships/slide" Target="/ppt/slides/slide5.xml" Id="Rc23971c2cd334048" /><Relationship Type="http://schemas.openxmlformats.org/officeDocument/2006/relationships/slide" Target="/ppt/slides/slide6.xml" Id="Rf7baf347820144bf" /><Relationship Type="http://schemas.openxmlformats.org/officeDocument/2006/relationships/slide" Target="/ppt/slides/slide7.xml" Id="R08637dcd10ff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0834d519c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2784e8e54442" /><Relationship Type="http://schemas.openxmlformats.org/officeDocument/2006/relationships/theme" Target="/ppt/slideMasters/theme/theme1.xml" Id="Rce3edccfeb04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02784e8e5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4e3847bf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88496b92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5cd7e1bb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911ea0be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8c45a4bf4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462a5a87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be053b0c6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