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d4bedaad7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5b1e688174085"/>
  </p:sldMasterIdLst>
  <p:sldIdLst>
    <p:sldId xmlns:r="http://schemas.openxmlformats.org/officeDocument/2006/relationships" id="256" r:id="R3609a30d5a324120"/>
    <p:sldId xmlns:r="http://schemas.openxmlformats.org/officeDocument/2006/relationships" id="257" r:id="R4634048b1d9f41a9"/>
    <p:sldId xmlns:r="http://schemas.openxmlformats.org/officeDocument/2006/relationships" id="258" r:id="R2f71309562b84eba"/>
    <p:sldId xmlns:r="http://schemas.openxmlformats.org/officeDocument/2006/relationships" id="259" r:id="Red4922a2ecfe4cc6"/>
    <p:sldId xmlns:r="http://schemas.openxmlformats.org/officeDocument/2006/relationships" id="260" r:id="Ree773fbf62cb403a"/>
    <p:sldId xmlns:r="http://schemas.openxmlformats.org/officeDocument/2006/relationships" id="261" r:id="R518f815058a5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5b1e688174085" /><Relationship Type="http://schemas.openxmlformats.org/officeDocument/2006/relationships/slide" Target="/ppt/slides/slide1.xml" Id="R3609a30d5a324120" /><Relationship Type="http://schemas.openxmlformats.org/officeDocument/2006/relationships/slide" Target="/ppt/slides/slide2.xml" Id="R4634048b1d9f41a9" /><Relationship Type="http://schemas.openxmlformats.org/officeDocument/2006/relationships/slide" Target="/ppt/slides/slide3.xml" Id="R2f71309562b84eba" /><Relationship Type="http://schemas.openxmlformats.org/officeDocument/2006/relationships/slide" Target="/ppt/slides/slide4.xml" Id="Red4922a2ecfe4cc6" /><Relationship Type="http://schemas.openxmlformats.org/officeDocument/2006/relationships/slide" Target="/ppt/slides/slide5.xml" Id="Ree773fbf62cb403a" /><Relationship Type="http://schemas.openxmlformats.org/officeDocument/2006/relationships/slide" Target="/ppt/slides/slide6.xml" Id="R518f815058a5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9d2078613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67d3f1ba464b" /><Relationship Type="http://schemas.openxmlformats.org/officeDocument/2006/relationships/theme" Target="/ppt/slideMasters/theme/theme1.xml" Id="R857f5dbc7b29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c67d3f1ba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38df8efd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d8fa619a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ac53fd6a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c5b379de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c096be77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4d616876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HÅNDVERK- OG INDUSTRIFORENING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HÅNDVERK- OG INDUSTRIFORENING ble etablert [år] og holder til i Hallingby.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Myrvang, Dølerudjordet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3525 Hallingby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ja-myrva@online.no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HÅNDVERK- OG INDUSTRIFORENING</a:t>
            </a:r>
          </a:p>
        </p:txBody>
      </p:sp>
    </p:spTree>
  </p:cSld>
  <p:clrMapOvr>
    <a:masterClrMapping xmlns:a="http://schemas.openxmlformats.org/drawingml/2006/main"/>
  </p:clrMapOvr>
</p:sld>
</file>