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f4afcbc41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93dc8bf354192"/>
  </p:sldMasterIdLst>
  <p:sldIdLst>
    <p:sldId xmlns:r="http://schemas.openxmlformats.org/officeDocument/2006/relationships" id="256" r:id="Rc4d9ed34c50c4710"/>
    <p:sldId xmlns:r="http://schemas.openxmlformats.org/officeDocument/2006/relationships" id="257" r:id="R702aaf8fa90c4410"/>
    <p:sldId xmlns:r="http://schemas.openxmlformats.org/officeDocument/2006/relationships" id="258" r:id="Rf2f8ecae3317418c"/>
    <p:sldId xmlns:r="http://schemas.openxmlformats.org/officeDocument/2006/relationships" id="259" r:id="Rcf22e1bd54514237"/>
    <p:sldId xmlns:r="http://schemas.openxmlformats.org/officeDocument/2006/relationships" id="260" r:id="Re8dac3d815734b99"/>
    <p:sldId xmlns:r="http://schemas.openxmlformats.org/officeDocument/2006/relationships" id="261" r:id="R5f74ba383b554c56"/>
    <p:sldId xmlns:r="http://schemas.openxmlformats.org/officeDocument/2006/relationships" id="262" r:id="R52a92037b8d2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93dc8bf354192" /><Relationship Type="http://schemas.openxmlformats.org/officeDocument/2006/relationships/slide" Target="/ppt/slides/slide1.xml" Id="Rc4d9ed34c50c4710" /><Relationship Type="http://schemas.openxmlformats.org/officeDocument/2006/relationships/slide" Target="/ppt/slides/slide2.xml" Id="R702aaf8fa90c4410" /><Relationship Type="http://schemas.openxmlformats.org/officeDocument/2006/relationships/slide" Target="/ppt/slides/slide3.xml" Id="Rf2f8ecae3317418c" /><Relationship Type="http://schemas.openxmlformats.org/officeDocument/2006/relationships/slide" Target="/ppt/slides/slide4.xml" Id="Rcf22e1bd54514237" /><Relationship Type="http://schemas.openxmlformats.org/officeDocument/2006/relationships/slide" Target="/ppt/slides/slide5.xml" Id="Re8dac3d815734b99" /><Relationship Type="http://schemas.openxmlformats.org/officeDocument/2006/relationships/slide" Target="/ppt/slides/slide6.xml" Id="R5f74ba383b554c56" /><Relationship Type="http://schemas.openxmlformats.org/officeDocument/2006/relationships/slide" Target="/ppt/slides/slide7.xml" Id="R52a92037b8d2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a79c3706e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f86dc08d4e94" /><Relationship Type="http://schemas.openxmlformats.org/officeDocument/2006/relationships/theme" Target="/ppt/slideMasters/theme/theme1.xml" Id="R67e6ecb436d0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1f86dc08d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730ad21e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bcd3a4c6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3e734b51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1ad1c74cc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81022d07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37fe6022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89051793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10 332 006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17 627 014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EIENDOM AS</a:t>
            </a:r>
          </a:p>
        </p:txBody>
      </p:sp>
    </p:spTree>
  </p:cSld>
  <p:clrMapOvr>
    <a:masterClrMapping xmlns:a="http://schemas.openxmlformats.org/drawingml/2006/main"/>
  </p:clrMapOvr>
</p:sld>
</file>