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fa37711a1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93f716fef4be1"/>
  </p:sldMasterIdLst>
  <p:sldIdLst>
    <p:sldId xmlns:r="http://schemas.openxmlformats.org/officeDocument/2006/relationships" id="256" r:id="R1af3c148fc1444a5"/>
    <p:sldId xmlns:r="http://schemas.openxmlformats.org/officeDocument/2006/relationships" id="257" r:id="Re9d971ac880a440f"/>
    <p:sldId xmlns:r="http://schemas.openxmlformats.org/officeDocument/2006/relationships" id="258" r:id="Ref70e3a558aa4565"/>
    <p:sldId xmlns:r="http://schemas.openxmlformats.org/officeDocument/2006/relationships" id="259" r:id="R81f3d57fe6604525"/>
    <p:sldId xmlns:r="http://schemas.openxmlformats.org/officeDocument/2006/relationships" id="260" r:id="R94d092697536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93f716fef4be1" /><Relationship Type="http://schemas.openxmlformats.org/officeDocument/2006/relationships/slide" Target="/ppt/slides/slide1.xml" Id="R1af3c148fc1444a5" /><Relationship Type="http://schemas.openxmlformats.org/officeDocument/2006/relationships/slide" Target="/ppt/slides/slide2.xml" Id="Re9d971ac880a440f" /><Relationship Type="http://schemas.openxmlformats.org/officeDocument/2006/relationships/slide" Target="/ppt/slides/slide3.xml" Id="Ref70e3a558aa4565" /><Relationship Type="http://schemas.openxmlformats.org/officeDocument/2006/relationships/slide" Target="/ppt/slides/slide4.xml" Id="R81f3d57fe6604525" /><Relationship Type="http://schemas.openxmlformats.org/officeDocument/2006/relationships/slide" Target="/ppt/slides/slide5.xml" Id="R94d092697536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95f8bc073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6b8cbbc54042" /><Relationship Type="http://schemas.openxmlformats.org/officeDocument/2006/relationships/theme" Target="/ppt/slideMasters/theme/theme1.xml" Id="R501b19850b6d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c6b8cbbc5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c7814d5a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cdc5f0bfd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46c19328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c6319c41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5b9a2b36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