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749ff6e7044a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2f715a345b447e"/>
  </p:sldMasterIdLst>
  <p:sldIdLst>
    <p:sldId xmlns:r="http://schemas.openxmlformats.org/officeDocument/2006/relationships" id="256" r:id="Rb8e288fa74b54f1a"/>
    <p:sldId xmlns:r="http://schemas.openxmlformats.org/officeDocument/2006/relationships" id="257" r:id="R7f5b7f912d4040f1"/>
    <p:sldId xmlns:r="http://schemas.openxmlformats.org/officeDocument/2006/relationships" id="258" r:id="R337cabda15134b4b"/>
    <p:sldId xmlns:r="http://schemas.openxmlformats.org/officeDocument/2006/relationships" id="259" r:id="R38411a7a9f604c8b"/>
    <p:sldId xmlns:r="http://schemas.openxmlformats.org/officeDocument/2006/relationships" id="260" r:id="Rf01a9782f8444e4f"/>
    <p:sldId xmlns:r="http://schemas.openxmlformats.org/officeDocument/2006/relationships" id="261" r:id="R12a145fa68f6497e"/>
    <p:sldId xmlns:r="http://schemas.openxmlformats.org/officeDocument/2006/relationships" id="262" r:id="Raedec1465a18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2f715a345b447e" /><Relationship Type="http://schemas.openxmlformats.org/officeDocument/2006/relationships/slide" Target="/ppt/slides/slide1.xml" Id="Rb8e288fa74b54f1a" /><Relationship Type="http://schemas.openxmlformats.org/officeDocument/2006/relationships/slide" Target="/ppt/slides/slide2.xml" Id="R7f5b7f912d4040f1" /><Relationship Type="http://schemas.openxmlformats.org/officeDocument/2006/relationships/slide" Target="/ppt/slides/slide3.xml" Id="R337cabda15134b4b" /><Relationship Type="http://schemas.openxmlformats.org/officeDocument/2006/relationships/slide" Target="/ppt/slides/slide4.xml" Id="R38411a7a9f604c8b" /><Relationship Type="http://schemas.openxmlformats.org/officeDocument/2006/relationships/slide" Target="/ppt/slides/slide5.xml" Id="Rf01a9782f8444e4f" /><Relationship Type="http://schemas.openxmlformats.org/officeDocument/2006/relationships/slide" Target="/ppt/slides/slide6.xml" Id="R12a145fa68f6497e" /><Relationship Type="http://schemas.openxmlformats.org/officeDocument/2006/relationships/slide" Target="/ppt/slides/slide7.xml" Id="Raedec1465a18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b60b25a96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9e80123614445" /><Relationship Type="http://schemas.openxmlformats.org/officeDocument/2006/relationships/theme" Target="/ppt/slideMasters/theme/theme1.xml" Id="R3c1300bd7cf4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d9e8012361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6909c94784a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594ce2898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0bafc382244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1021fe919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297623fda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0aa6a53ec1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bf5d7fd2c4c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796 439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18 279 723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19 601 952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JOHANNE STØKKEN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EJS HOLDING AS</a:t>
            </a:r>
          </a:p>
        </p:txBody>
      </p:sp>
    </p:spTree>
  </p:cSld>
  <p:clrMapOvr>
    <a:masterClrMapping xmlns:a="http://schemas.openxmlformats.org/drawingml/2006/main"/>
  </p:clrMapOvr>
</p:sld>
</file>