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940fe1e48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3cfe327474d3d"/>
  </p:sldMasterIdLst>
  <p:sldIdLst>
    <p:sldId xmlns:r="http://schemas.openxmlformats.org/officeDocument/2006/relationships" id="256" r:id="Rc6e203676e6543f9"/>
    <p:sldId xmlns:r="http://schemas.openxmlformats.org/officeDocument/2006/relationships" id="257" r:id="R8bd26cb2fd8947bc"/>
    <p:sldId xmlns:r="http://schemas.openxmlformats.org/officeDocument/2006/relationships" id="258" r:id="R7cbfb0b70dfd4a03"/>
    <p:sldId xmlns:r="http://schemas.openxmlformats.org/officeDocument/2006/relationships" id="259" r:id="R6042f86b4fb74134"/>
    <p:sldId xmlns:r="http://schemas.openxmlformats.org/officeDocument/2006/relationships" id="260" r:id="Re6ab48c46f694ec3"/>
    <p:sldId xmlns:r="http://schemas.openxmlformats.org/officeDocument/2006/relationships" id="261" r:id="R9b9847f453454783"/>
    <p:sldId xmlns:r="http://schemas.openxmlformats.org/officeDocument/2006/relationships" id="262" r:id="Ra240c9bf7b21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3cfe327474d3d" /><Relationship Type="http://schemas.openxmlformats.org/officeDocument/2006/relationships/slide" Target="/ppt/slides/slide1.xml" Id="Rc6e203676e6543f9" /><Relationship Type="http://schemas.openxmlformats.org/officeDocument/2006/relationships/slide" Target="/ppt/slides/slide2.xml" Id="R8bd26cb2fd8947bc" /><Relationship Type="http://schemas.openxmlformats.org/officeDocument/2006/relationships/slide" Target="/ppt/slides/slide3.xml" Id="R7cbfb0b70dfd4a03" /><Relationship Type="http://schemas.openxmlformats.org/officeDocument/2006/relationships/slide" Target="/ppt/slides/slide4.xml" Id="R6042f86b4fb74134" /><Relationship Type="http://schemas.openxmlformats.org/officeDocument/2006/relationships/slide" Target="/ppt/slides/slide5.xml" Id="Re6ab48c46f694ec3" /><Relationship Type="http://schemas.openxmlformats.org/officeDocument/2006/relationships/slide" Target="/ppt/slides/slide6.xml" Id="R9b9847f453454783" /><Relationship Type="http://schemas.openxmlformats.org/officeDocument/2006/relationships/slide" Target="/ppt/slides/slide7.xml" Id="Ra240c9bf7b21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c59f1221c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741f7af914729" /><Relationship Type="http://schemas.openxmlformats.org/officeDocument/2006/relationships/theme" Target="/ppt/slideMasters/theme/theme1.xml" Id="R846bb9c8559e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741f7af91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eb97ae851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7448f354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2b152b69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053117c1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54a67525d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12ccb8b61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2d50df16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QUAESTOR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QUAESTOR FORVALTNING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35 081 702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35 089 734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Bjørnøystraen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919 851 759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QUAESTOR FORVALTNING AS</a:t>
            </a:r>
          </a:p>
        </p:txBody>
      </p:sp>
    </p:spTree>
  </p:cSld>
  <p:clrMapOvr>
    <a:masterClrMapping xmlns:a="http://schemas.openxmlformats.org/drawingml/2006/main"/>
  </p:clrMapOvr>
</p:sld>
</file>