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cb2cdbfa4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6288c40b5479d"/>
  </p:sldMasterIdLst>
  <p:sldIdLst>
    <p:sldId xmlns:r="http://schemas.openxmlformats.org/officeDocument/2006/relationships" id="256" r:id="R14ed112c2acb48f8"/>
    <p:sldId xmlns:r="http://schemas.openxmlformats.org/officeDocument/2006/relationships" id="257" r:id="Rf3f585816b9f4d7c"/>
    <p:sldId xmlns:r="http://schemas.openxmlformats.org/officeDocument/2006/relationships" id="258" r:id="R11e640f1cc984e25"/>
    <p:sldId xmlns:r="http://schemas.openxmlformats.org/officeDocument/2006/relationships" id="259" r:id="R715d13a0611647d9"/>
    <p:sldId xmlns:r="http://schemas.openxmlformats.org/officeDocument/2006/relationships" id="260" r:id="R17c05dd343d24308"/>
    <p:sldId xmlns:r="http://schemas.openxmlformats.org/officeDocument/2006/relationships" id="261" r:id="R747f012182f84f1f"/>
    <p:sldId xmlns:r="http://schemas.openxmlformats.org/officeDocument/2006/relationships" id="262" r:id="Rbb96f5c40a4f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6288c40b5479d" /><Relationship Type="http://schemas.openxmlformats.org/officeDocument/2006/relationships/slide" Target="/ppt/slides/slide1.xml" Id="R14ed112c2acb48f8" /><Relationship Type="http://schemas.openxmlformats.org/officeDocument/2006/relationships/slide" Target="/ppt/slides/slide2.xml" Id="Rf3f585816b9f4d7c" /><Relationship Type="http://schemas.openxmlformats.org/officeDocument/2006/relationships/slide" Target="/ppt/slides/slide3.xml" Id="R11e640f1cc984e25" /><Relationship Type="http://schemas.openxmlformats.org/officeDocument/2006/relationships/slide" Target="/ppt/slides/slide4.xml" Id="R715d13a0611647d9" /><Relationship Type="http://schemas.openxmlformats.org/officeDocument/2006/relationships/slide" Target="/ppt/slides/slide5.xml" Id="R17c05dd343d24308" /><Relationship Type="http://schemas.openxmlformats.org/officeDocument/2006/relationships/slide" Target="/ppt/slides/slide6.xml" Id="R747f012182f84f1f" /><Relationship Type="http://schemas.openxmlformats.org/officeDocument/2006/relationships/slide" Target="/ppt/slides/slide7.xml" Id="Rbb96f5c40a4f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41ac14d2d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4913f5a6e415f" /><Relationship Type="http://schemas.openxmlformats.org/officeDocument/2006/relationships/theme" Target="/ppt/slideMasters/theme/theme1.xml" Id="R91f1b86c0095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4913f5a6e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a69334d8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3de59453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a0c3def7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8c0c5127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b5234d35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ff9fe659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ded91fc7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SVEBERG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SVEBERG RØR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7 991 085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SVEBERG &amp; GRAN HOLDING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ROLF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ANN-KARIN KONGSVIK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KJENSTADBAKK INGOLF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TYHOLDT ROAR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E6 Vinne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7657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90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firmapost@sveberg.no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SVEBERG RØR AS</a:t>
            </a:r>
          </a:p>
        </p:txBody>
      </p:sp>
    </p:spTree>
  </p:cSld>
  <p:clrMapOvr>
    <a:masterClrMapping xmlns:a="http://schemas.openxmlformats.org/drawingml/2006/main"/>
  </p:clrMapOvr>
</p:sld>
</file>