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704bcdebcc44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1bae0f62974a14"/>
  </p:sldMasterIdLst>
  <p:sldIdLst>
    <p:sldId xmlns:r="http://schemas.openxmlformats.org/officeDocument/2006/relationships" id="256" r:id="R99e2960a13124c29"/>
    <p:sldId xmlns:r="http://schemas.openxmlformats.org/officeDocument/2006/relationships" id="257" r:id="Rded13b33fdd24cc7"/>
    <p:sldId xmlns:r="http://schemas.openxmlformats.org/officeDocument/2006/relationships" id="258" r:id="R4802274d40a34b59"/>
    <p:sldId xmlns:r="http://schemas.openxmlformats.org/officeDocument/2006/relationships" id="259" r:id="Rec3f9fa1cf7f4bd1"/>
    <p:sldId xmlns:r="http://schemas.openxmlformats.org/officeDocument/2006/relationships" id="260" r:id="R3bd9af67e0b84a7d"/>
    <p:sldId xmlns:r="http://schemas.openxmlformats.org/officeDocument/2006/relationships" id="261" r:id="R98a44faa3cf94e21"/>
    <p:sldId xmlns:r="http://schemas.openxmlformats.org/officeDocument/2006/relationships" id="262" r:id="R997c3b3077e043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bae0f62974a14" /><Relationship Type="http://schemas.openxmlformats.org/officeDocument/2006/relationships/slide" Target="/ppt/slides/slide1.xml" Id="R99e2960a13124c29" /><Relationship Type="http://schemas.openxmlformats.org/officeDocument/2006/relationships/slide" Target="/ppt/slides/slide2.xml" Id="Rded13b33fdd24cc7" /><Relationship Type="http://schemas.openxmlformats.org/officeDocument/2006/relationships/slide" Target="/ppt/slides/slide3.xml" Id="R4802274d40a34b59" /><Relationship Type="http://schemas.openxmlformats.org/officeDocument/2006/relationships/slide" Target="/ppt/slides/slide4.xml" Id="Rec3f9fa1cf7f4bd1" /><Relationship Type="http://schemas.openxmlformats.org/officeDocument/2006/relationships/slide" Target="/ppt/slides/slide5.xml" Id="R3bd9af67e0b84a7d" /><Relationship Type="http://schemas.openxmlformats.org/officeDocument/2006/relationships/slide" Target="/ppt/slides/slide6.xml" Id="R98a44faa3cf94e21" /><Relationship Type="http://schemas.openxmlformats.org/officeDocument/2006/relationships/slide" Target="/ppt/slides/slide7.xml" Id="R997c3b3077e043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cf58b67964d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24ce2068549fb" /><Relationship Type="http://schemas.openxmlformats.org/officeDocument/2006/relationships/theme" Target="/ppt/slideMasters/theme/theme1.xml" Id="R3af120c820d242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824ce2068549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e8ca66381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a1b24256944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703b72a5341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fdc8c911b4d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b6467c6e44c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c207458494d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0c6d1af104c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NODE RÅDGIVENDE INGENIØRER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NODE RÅDGIVENDE INGENIØRER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NODE RÅDGIVENDE INGENIØRER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NODE RÅDGIVENDE INGENIØRER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NODE RÅDGIVENDE INGENIØRER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NODE RÅDGIVENDE INGENIØRER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31 976 804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5 256 294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4 082 343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3 346 160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14 747 617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NODE RÅDGIVENDE INGENIØRER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NODE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NODE RÅDGIVENDE INGENIØRER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919 853 557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NODE RÅDGIVENDE INGENIØRER AS</a:t>
            </a:r>
          </a:p>
        </p:txBody>
      </p:sp>
    </p:spTree>
  </p:cSld>
  <p:clrMapOvr>
    <a:masterClrMapping xmlns:a="http://schemas.openxmlformats.org/drawingml/2006/main"/>
  </p:clrMapOvr>
</p:sld>
</file>