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13f1775e1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bdc777a844c4d"/>
  </p:sldMasterIdLst>
  <p:sldIdLst>
    <p:sldId xmlns:r="http://schemas.openxmlformats.org/officeDocument/2006/relationships" id="256" r:id="R9d10f94a15044550"/>
    <p:sldId xmlns:r="http://schemas.openxmlformats.org/officeDocument/2006/relationships" id="257" r:id="R705409cab1974f7c"/>
    <p:sldId xmlns:r="http://schemas.openxmlformats.org/officeDocument/2006/relationships" id="258" r:id="R5141af5bcbfe41f3"/>
    <p:sldId xmlns:r="http://schemas.openxmlformats.org/officeDocument/2006/relationships" id="259" r:id="Rd986b9c227994b2f"/>
    <p:sldId xmlns:r="http://schemas.openxmlformats.org/officeDocument/2006/relationships" id="260" r:id="R142105741dbd403b"/>
    <p:sldId xmlns:r="http://schemas.openxmlformats.org/officeDocument/2006/relationships" id="261" r:id="R256b4dae11d549ad"/>
    <p:sldId xmlns:r="http://schemas.openxmlformats.org/officeDocument/2006/relationships" id="262" r:id="R67961d8f0ce7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bdc777a844c4d" /><Relationship Type="http://schemas.openxmlformats.org/officeDocument/2006/relationships/slide" Target="/ppt/slides/slide1.xml" Id="R9d10f94a15044550" /><Relationship Type="http://schemas.openxmlformats.org/officeDocument/2006/relationships/slide" Target="/ppt/slides/slide2.xml" Id="R705409cab1974f7c" /><Relationship Type="http://schemas.openxmlformats.org/officeDocument/2006/relationships/slide" Target="/ppt/slides/slide3.xml" Id="R5141af5bcbfe41f3" /><Relationship Type="http://schemas.openxmlformats.org/officeDocument/2006/relationships/slide" Target="/ppt/slides/slide4.xml" Id="Rd986b9c227994b2f" /><Relationship Type="http://schemas.openxmlformats.org/officeDocument/2006/relationships/slide" Target="/ppt/slides/slide5.xml" Id="R142105741dbd403b" /><Relationship Type="http://schemas.openxmlformats.org/officeDocument/2006/relationships/slide" Target="/ppt/slides/slide6.xml" Id="R256b4dae11d549ad" /><Relationship Type="http://schemas.openxmlformats.org/officeDocument/2006/relationships/slide" Target="/ppt/slides/slide7.xml" Id="R67961d8f0ce7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a489cf344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1613c5c54ef0" /><Relationship Type="http://schemas.openxmlformats.org/officeDocument/2006/relationships/theme" Target="/ppt/slideMasters/theme/theme1.xml" Id="Rc63ff1b5b501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61613c5c5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2e8be55dc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1bd03008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9c72db42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59d4c1d8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4a0cb8c5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ee664feb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72a65906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RØRLEGGERSERVICE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Høgsfjordgata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RØRLEGGERSERVICE AS</a:t>
            </a:r>
          </a:p>
        </p:txBody>
      </p:sp>
    </p:spTree>
  </p:cSld>
  <p:clrMapOvr>
    <a:masterClrMapping xmlns:a="http://schemas.openxmlformats.org/drawingml/2006/main"/>
  </p:clrMapOvr>
</p:sld>
</file>