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13a53d46fd43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3edd96d0d643ce"/>
  </p:sldMasterIdLst>
  <p:sldIdLst>
    <p:sldId xmlns:r="http://schemas.openxmlformats.org/officeDocument/2006/relationships" id="256" r:id="R5d7df74cf40a4efa"/>
    <p:sldId xmlns:r="http://schemas.openxmlformats.org/officeDocument/2006/relationships" id="257" r:id="Rd0b65e9b93e14aeb"/>
    <p:sldId xmlns:r="http://schemas.openxmlformats.org/officeDocument/2006/relationships" id="258" r:id="Rc611119e148b4484"/>
    <p:sldId xmlns:r="http://schemas.openxmlformats.org/officeDocument/2006/relationships" id="259" r:id="R017ae9e50dfc4f02"/>
    <p:sldId xmlns:r="http://schemas.openxmlformats.org/officeDocument/2006/relationships" id="260" r:id="R063c374a83aa4d13"/>
    <p:sldId xmlns:r="http://schemas.openxmlformats.org/officeDocument/2006/relationships" id="261" r:id="R50ba3e8c40cc4b3f"/>
    <p:sldId xmlns:r="http://schemas.openxmlformats.org/officeDocument/2006/relationships" id="262" r:id="R30a9e63a1fdf42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3edd96d0d643ce" /><Relationship Type="http://schemas.openxmlformats.org/officeDocument/2006/relationships/slide" Target="/ppt/slides/slide1.xml" Id="R5d7df74cf40a4efa" /><Relationship Type="http://schemas.openxmlformats.org/officeDocument/2006/relationships/slide" Target="/ppt/slides/slide2.xml" Id="Rd0b65e9b93e14aeb" /><Relationship Type="http://schemas.openxmlformats.org/officeDocument/2006/relationships/slide" Target="/ppt/slides/slide3.xml" Id="Rc611119e148b4484" /><Relationship Type="http://schemas.openxmlformats.org/officeDocument/2006/relationships/slide" Target="/ppt/slides/slide4.xml" Id="R017ae9e50dfc4f02" /><Relationship Type="http://schemas.openxmlformats.org/officeDocument/2006/relationships/slide" Target="/ppt/slides/slide5.xml" Id="R063c374a83aa4d13" /><Relationship Type="http://schemas.openxmlformats.org/officeDocument/2006/relationships/slide" Target="/ppt/slides/slide6.xml" Id="R50ba3e8c40cc4b3f" /><Relationship Type="http://schemas.openxmlformats.org/officeDocument/2006/relationships/slide" Target="/ppt/slides/slide7.xml" Id="R30a9e63a1fdf42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51cab74eba4e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bd7f8a41946b9" /><Relationship Type="http://schemas.openxmlformats.org/officeDocument/2006/relationships/theme" Target="/ppt/slideMasters/theme/theme1.xml" Id="R36c17df8214044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3bd7f8a41946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77d7d52f845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9073c925c48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934f53c2049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9ad6943b445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b2c9e7fe445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c0a2fd77f45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6b0c4e8c749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AF-INVEST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AF-INVEST AS ble etablert [år] og holder til i Loddefjord.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1 915 620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71 813 070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84 629 479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FAUGSTAD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Kjøkkelvikveien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5178 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919 860 871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AF-INVEST AS</a:t>
            </a:r>
          </a:p>
        </p:txBody>
      </p:sp>
    </p:spTree>
  </p:cSld>
  <p:clrMapOvr>
    <a:masterClrMapping xmlns:a="http://schemas.openxmlformats.org/drawingml/2006/main"/>
  </p:clrMapOvr>
</p:sld>
</file>