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eb0a1dbd5a47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03f277c3cc46c2"/>
  </p:sldMasterIdLst>
  <p:sldIdLst>
    <p:sldId xmlns:r="http://schemas.openxmlformats.org/officeDocument/2006/relationships" id="256" r:id="Rbc2eefb80c7a4fef"/>
    <p:sldId xmlns:r="http://schemas.openxmlformats.org/officeDocument/2006/relationships" id="257" r:id="R8b97f70f9e924412"/>
    <p:sldId xmlns:r="http://schemas.openxmlformats.org/officeDocument/2006/relationships" id="258" r:id="R57012b09cfc144f2"/>
    <p:sldId xmlns:r="http://schemas.openxmlformats.org/officeDocument/2006/relationships" id="259" r:id="Rceb25979d38040a7"/>
    <p:sldId xmlns:r="http://schemas.openxmlformats.org/officeDocument/2006/relationships" id="260" r:id="Rccb64f5834d145d7"/>
    <p:sldId xmlns:r="http://schemas.openxmlformats.org/officeDocument/2006/relationships" id="261" r:id="R831680a47e964318"/>
    <p:sldId xmlns:r="http://schemas.openxmlformats.org/officeDocument/2006/relationships" id="262" r:id="Reb7c03872bcd41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03f277c3cc46c2" /><Relationship Type="http://schemas.openxmlformats.org/officeDocument/2006/relationships/slide" Target="/ppt/slides/slide1.xml" Id="Rbc2eefb80c7a4fef" /><Relationship Type="http://schemas.openxmlformats.org/officeDocument/2006/relationships/slide" Target="/ppt/slides/slide2.xml" Id="R8b97f70f9e924412" /><Relationship Type="http://schemas.openxmlformats.org/officeDocument/2006/relationships/slide" Target="/ppt/slides/slide3.xml" Id="R57012b09cfc144f2" /><Relationship Type="http://schemas.openxmlformats.org/officeDocument/2006/relationships/slide" Target="/ppt/slides/slide4.xml" Id="Rceb25979d38040a7" /><Relationship Type="http://schemas.openxmlformats.org/officeDocument/2006/relationships/slide" Target="/ppt/slides/slide5.xml" Id="Rccb64f5834d145d7" /><Relationship Type="http://schemas.openxmlformats.org/officeDocument/2006/relationships/slide" Target="/ppt/slides/slide6.xml" Id="R831680a47e964318" /><Relationship Type="http://schemas.openxmlformats.org/officeDocument/2006/relationships/slide" Target="/ppt/slides/slide7.xml" Id="Reb7c03872bcd41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8a7414407042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edc1c4688412c" /><Relationship Type="http://schemas.openxmlformats.org/officeDocument/2006/relationships/theme" Target="/ppt/slideMasters/theme/theme1.xml" Id="R8075bc8382ee40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cedc1c468841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0408e1c0744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a661d02c941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61e2f49e447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8f0e2d6bd49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24399164d4e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32fd478c647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d333184114c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MAKATO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MAKATO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512 457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270 473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222 097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638 666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1 194 739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NEDENES MARYNA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4876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919 864 834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MAKATO AS</a:t>
            </a:r>
          </a:p>
        </p:txBody>
      </p:sp>
    </p:spTree>
  </p:cSld>
  <p:clrMapOvr>
    <a:masterClrMapping xmlns:a="http://schemas.openxmlformats.org/drawingml/2006/main"/>
  </p:clrMapOvr>
</p:sld>
</file>