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1ba2920fc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a94308e5e4fc5"/>
  </p:sldMasterIdLst>
  <p:sldIdLst>
    <p:sldId xmlns:r="http://schemas.openxmlformats.org/officeDocument/2006/relationships" id="256" r:id="Rfb403c1c970246e1"/>
    <p:sldId xmlns:r="http://schemas.openxmlformats.org/officeDocument/2006/relationships" id="257" r:id="R7c31f4c2171946fc"/>
    <p:sldId xmlns:r="http://schemas.openxmlformats.org/officeDocument/2006/relationships" id="258" r:id="R79e16aa27a69429e"/>
    <p:sldId xmlns:r="http://schemas.openxmlformats.org/officeDocument/2006/relationships" id="259" r:id="R95895e2bd011498f"/>
    <p:sldId xmlns:r="http://schemas.openxmlformats.org/officeDocument/2006/relationships" id="260" r:id="Rc59c3215ab774fc3"/>
    <p:sldId xmlns:r="http://schemas.openxmlformats.org/officeDocument/2006/relationships" id="261" r:id="R9dcfc66e5be74abd"/>
    <p:sldId xmlns:r="http://schemas.openxmlformats.org/officeDocument/2006/relationships" id="262" r:id="R2f772b97472c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a94308e5e4fc5" /><Relationship Type="http://schemas.openxmlformats.org/officeDocument/2006/relationships/slide" Target="/ppt/slides/slide1.xml" Id="Rfb403c1c970246e1" /><Relationship Type="http://schemas.openxmlformats.org/officeDocument/2006/relationships/slide" Target="/ppt/slides/slide2.xml" Id="R7c31f4c2171946fc" /><Relationship Type="http://schemas.openxmlformats.org/officeDocument/2006/relationships/slide" Target="/ppt/slides/slide3.xml" Id="R79e16aa27a69429e" /><Relationship Type="http://schemas.openxmlformats.org/officeDocument/2006/relationships/slide" Target="/ppt/slides/slide4.xml" Id="R95895e2bd011498f" /><Relationship Type="http://schemas.openxmlformats.org/officeDocument/2006/relationships/slide" Target="/ppt/slides/slide5.xml" Id="Rc59c3215ab774fc3" /><Relationship Type="http://schemas.openxmlformats.org/officeDocument/2006/relationships/slide" Target="/ppt/slides/slide6.xml" Id="R9dcfc66e5be74abd" /><Relationship Type="http://schemas.openxmlformats.org/officeDocument/2006/relationships/slide" Target="/ppt/slides/slide7.xml" Id="R2f772b97472c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5bca5eda2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963ad5136487b" /><Relationship Type="http://schemas.openxmlformats.org/officeDocument/2006/relationships/theme" Target="/ppt/slideMasters/theme/theme1.xml" Id="Re6706c5c53d9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963ad5136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45610d20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0eb6030a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0f6f457d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818dad36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75ef77c5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fed8bf10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e1ce7742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JEKRI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JEKRI FORVALTNING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Bjørnøystraen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JEKRI FORVALTNING AS</a:t>
            </a:r>
          </a:p>
        </p:txBody>
      </p:sp>
    </p:spTree>
  </p:cSld>
  <p:clrMapOvr>
    <a:masterClrMapping xmlns:a="http://schemas.openxmlformats.org/drawingml/2006/main"/>
  </p:clrMapOvr>
</p:sld>
</file>