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6bd074583c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e1905659542fa"/>
  </p:sldMasterIdLst>
  <p:sldIdLst>
    <p:sldId xmlns:r="http://schemas.openxmlformats.org/officeDocument/2006/relationships" id="256" r:id="R75af3a7d3059463c"/>
    <p:sldId xmlns:r="http://schemas.openxmlformats.org/officeDocument/2006/relationships" id="257" r:id="Re6154fc997b14f4f"/>
    <p:sldId xmlns:r="http://schemas.openxmlformats.org/officeDocument/2006/relationships" id="258" r:id="Rd96cebfe83ec465b"/>
    <p:sldId xmlns:r="http://schemas.openxmlformats.org/officeDocument/2006/relationships" id="259" r:id="R4c28bcd462df4c95"/>
    <p:sldId xmlns:r="http://schemas.openxmlformats.org/officeDocument/2006/relationships" id="260" r:id="R905c86ef40534afd"/>
    <p:sldId xmlns:r="http://schemas.openxmlformats.org/officeDocument/2006/relationships" id="261" r:id="Re429a4abd8d24df4"/>
    <p:sldId xmlns:r="http://schemas.openxmlformats.org/officeDocument/2006/relationships" id="262" r:id="Rc02b639eac0d43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e1905659542fa" /><Relationship Type="http://schemas.openxmlformats.org/officeDocument/2006/relationships/slide" Target="/ppt/slides/slide1.xml" Id="R75af3a7d3059463c" /><Relationship Type="http://schemas.openxmlformats.org/officeDocument/2006/relationships/slide" Target="/ppt/slides/slide2.xml" Id="Re6154fc997b14f4f" /><Relationship Type="http://schemas.openxmlformats.org/officeDocument/2006/relationships/slide" Target="/ppt/slides/slide3.xml" Id="Rd96cebfe83ec465b" /><Relationship Type="http://schemas.openxmlformats.org/officeDocument/2006/relationships/slide" Target="/ppt/slides/slide4.xml" Id="R4c28bcd462df4c95" /><Relationship Type="http://schemas.openxmlformats.org/officeDocument/2006/relationships/slide" Target="/ppt/slides/slide5.xml" Id="R905c86ef40534afd" /><Relationship Type="http://schemas.openxmlformats.org/officeDocument/2006/relationships/slide" Target="/ppt/slides/slide6.xml" Id="Re429a4abd8d24df4" /><Relationship Type="http://schemas.openxmlformats.org/officeDocument/2006/relationships/slide" Target="/ppt/slides/slide7.xml" Id="Rc02b639eac0d43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261cbef90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65fa4fe2746d1" /><Relationship Type="http://schemas.openxmlformats.org/officeDocument/2006/relationships/theme" Target="/ppt/slideMasters/theme/theme1.xml" Id="Rf9d6eaf4ca27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65fa4fe2746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8ad643cf248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eae4871d0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b2845330b46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e71f4f83445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3c6213ecf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d2c7844f94e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377a68de04b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PORCELLINO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PORCELLINO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PORCELLINO 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PORCELLINO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PORCELLINO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PORCELLINO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848 173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PORCELLINO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KRISTEL ERGA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PORCELLINO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Godesetveien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919 868 783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PORCELLINO FORVALTNING AS</a:t>
            </a:r>
          </a:p>
        </p:txBody>
      </p:sp>
    </p:spTree>
  </p:cSld>
  <p:clrMapOvr>
    <a:masterClrMapping xmlns:a="http://schemas.openxmlformats.org/drawingml/2006/main"/>
  </p:clrMapOvr>
</p:sld>
</file>