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6c7d1ed0b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7c210ca9b4962"/>
  </p:sldMasterIdLst>
  <p:sldIdLst>
    <p:sldId xmlns:r="http://schemas.openxmlformats.org/officeDocument/2006/relationships" id="256" r:id="R2e2f399e1b154e8b"/>
    <p:sldId xmlns:r="http://schemas.openxmlformats.org/officeDocument/2006/relationships" id="257" r:id="Rbd575534d06046fa"/>
    <p:sldId xmlns:r="http://schemas.openxmlformats.org/officeDocument/2006/relationships" id="258" r:id="Rf87a9a6a1a9740af"/>
    <p:sldId xmlns:r="http://schemas.openxmlformats.org/officeDocument/2006/relationships" id="259" r:id="Rbb76ae2694a345e1"/>
    <p:sldId xmlns:r="http://schemas.openxmlformats.org/officeDocument/2006/relationships" id="260" r:id="Rce36c9bbf4a94d26"/>
    <p:sldId xmlns:r="http://schemas.openxmlformats.org/officeDocument/2006/relationships" id="261" r:id="R56243e7f2bc24fbe"/>
    <p:sldId xmlns:r="http://schemas.openxmlformats.org/officeDocument/2006/relationships" id="262" r:id="R56c6ee1ad92f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7c210ca9b4962" /><Relationship Type="http://schemas.openxmlformats.org/officeDocument/2006/relationships/slide" Target="/ppt/slides/slide1.xml" Id="R2e2f399e1b154e8b" /><Relationship Type="http://schemas.openxmlformats.org/officeDocument/2006/relationships/slide" Target="/ppt/slides/slide2.xml" Id="Rbd575534d06046fa" /><Relationship Type="http://schemas.openxmlformats.org/officeDocument/2006/relationships/slide" Target="/ppt/slides/slide3.xml" Id="Rf87a9a6a1a9740af" /><Relationship Type="http://schemas.openxmlformats.org/officeDocument/2006/relationships/slide" Target="/ppt/slides/slide4.xml" Id="Rbb76ae2694a345e1" /><Relationship Type="http://schemas.openxmlformats.org/officeDocument/2006/relationships/slide" Target="/ppt/slides/slide5.xml" Id="Rce36c9bbf4a94d26" /><Relationship Type="http://schemas.openxmlformats.org/officeDocument/2006/relationships/slide" Target="/ppt/slides/slide6.xml" Id="R56243e7f2bc24fbe" /><Relationship Type="http://schemas.openxmlformats.org/officeDocument/2006/relationships/slide" Target="/ppt/slides/slide7.xml" Id="R56c6ee1ad92f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5dfae58eb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cf48d1134aa9" /><Relationship Type="http://schemas.openxmlformats.org/officeDocument/2006/relationships/theme" Target="/ppt/slideMasters/theme/theme1.xml" Id="R8372612424d2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7cf48d113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69a70ad08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492a3e0e6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2db004e42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73703d04b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3942fb21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1d2c472eb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465df24c9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NIAN HOLDING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2 378 414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SILJE-CHRISTIN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919 869 801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NIAN HOLDING AS</a:t>
            </a:r>
          </a:p>
        </p:txBody>
      </p:sp>
    </p:spTree>
  </p:cSld>
  <p:clrMapOvr>
    <a:masterClrMapping xmlns:a="http://schemas.openxmlformats.org/drawingml/2006/main"/>
  </p:clrMapOvr>
</p:sld>
</file>