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f21f27a1af42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f2651d18c24289"/>
  </p:sldMasterIdLst>
  <p:sldIdLst>
    <p:sldId xmlns:r="http://schemas.openxmlformats.org/officeDocument/2006/relationships" id="256" r:id="R3dbeff80a873463f"/>
    <p:sldId xmlns:r="http://schemas.openxmlformats.org/officeDocument/2006/relationships" id="257" r:id="Rfa1a9152fb9e462d"/>
    <p:sldId xmlns:r="http://schemas.openxmlformats.org/officeDocument/2006/relationships" id="258" r:id="R0a5aa7922e7d4f02"/>
    <p:sldId xmlns:r="http://schemas.openxmlformats.org/officeDocument/2006/relationships" id="259" r:id="Rb95c8feb737c46df"/>
    <p:sldId xmlns:r="http://schemas.openxmlformats.org/officeDocument/2006/relationships" id="260" r:id="Rbadd494d62054442"/>
    <p:sldId xmlns:r="http://schemas.openxmlformats.org/officeDocument/2006/relationships" id="261" r:id="Raccec07c1a074c45"/>
    <p:sldId xmlns:r="http://schemas.openxmlformats.org/officeDocument/2006/relationships" id="262" r:id="R3e4a7af3c6e646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f2651d18c24289" /><Relationship Type="http://schemas.openxmlformats.org/officeDocument/2006/relationships/slide" Target="/ppt/slides/slide1.xml" Id="R3dbeff80a873463f" /><Relationship Type="http://schemas.openxmlformats.org/officeDocument/2006/relationships/slide" Target="/ppt/slides/slide2.xml" Id="Rfa1a9152fb9e462d" /><Relationship Type="http://schemas.openxmlformats.org/officeDocument/2006/relationships/slide" Target="/ppt/slides/slide3.xml" Id="R0a5aa7922e7d4f02" /><Relationship Type="http://schemas.openxmlformats.org/officeDocument/2006/relationships/slide" Target="/ppt/slides/slide4.xml" Id="Rb95c8feb737c46df" /><Relationship Type="http://schemas.openxmlformats.org/officeDocument/2006/relationships/slide" Target="/ppt/slides/slide5.xml" Id="Rbadd494d62054442" /><Relationship Type="http://schemas.openxmlformats.org/officeDocument/2006/relationships/slide" Target="/ppt/slides/slide6.xml" Id="Raccec07c1a074c45" /><Relationship Type="http://schemas.openxmlformats.org/officeDocument/2006/relationships/slide" Target="/ppt/slides/slide7.xml" Id="R3e4a7af3c6e646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bc80abf7db42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aace142014e71" /><Relationship Type="http://schemas.openxmlformats.org/officeDocument/2006/relationships/theme" Target="/ppt/slideMasters/theme/theme1.xml" Id="R72640ad4ce1547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eaace142014e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5d536719243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5421b78724f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b1845943148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e4b9728db4f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f57f227294b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b21e193f945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f02ebf7474b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2TAL UTEMILJØ ANLEGGSGARTNER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2TAL UTEMILJØ ANLEGGSGARTNER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2TAL UTEMILJØ ANLEGGSGARTNER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2TAL UTEMILJØ ANLEGGSGARTNER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2TAL UTEMILJØ ANLEGGSGARTNER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2TAL UTEMILJØ ANLEGGSGARTNER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52 112 814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5 542 736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4 350 578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9 282 985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20 165 302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2TAL UTEMILJØ ANLEGGSGARTNER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2TAL UTEMILJØ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2TAL UTEMILJØ ANLEGGSGARTNER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Beisfjordveien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919 871 466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2TAL UTEMILJØ ANLEGGSGARTNER AS</a:t>
            </a:r>
          </a:p>
        </p:txBody>
      </p:sp>
    </p:spTree>
  </p:cSld>
  <p:clrMapOvr>
    <a:masterClrMapping xmlns:a="http://schemas.openxmlformats.org/drawingml/2006/main"/>
  </p:clrMapOvr>
</p:sld>
</file>