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a0b1a1136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fd2a1f94f4a5f"/>
  </p:sldMasterIdLst>
  <p:sldIdLst>
    <p:sldId xmlns:r="http://schemas.openxmlformats.org/officeDocument/2006/relationships" id="256" r:id="R9ea7b781a53d40a6"/>
    <p:sldId xmlns:r="http://schemas.openxmlformats.org/officeDocument/2006/relationships" id="257" r:id="Rc6a93f7ce02d4f2d"/>
    <p:sldId xmlns:r="http://schemas.openxmlformats.org/officeDocument/2006/relationships" id="258" r:id="R75d16ab1d4484773"/>
    <p:sldId xmlns:r="http://schemas.openxmlformats.org/officeDocument/2006/relationships" id="259" r:id="R14c9482f3f01498d"/>
    <p:sldId xmlns:r="http://schemas.openxmlformats.org/officeDocument/2006/relationships" id="260" r:id="Raa75b54ec7104303"/>
    <p:sldId xmlns:r="http://schemas.openxmlformats.org/officeDocument/2006/relationships" id="261" r:id="R4bcadef5c45e4248"/>
    <p:sldId xmlns:r="http://schemas.openxmlformats.org/officeDocument/2006/relationships" id="262" r:id="Rabf24d1a6722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fd2a1f94f4a5f" /><Relationship Type="http://schemas.openxmlformats.org/officeDocument/2006/relationships/slide" Target="/ppt/slides/slide1.xml" Id="R9ea7b781a53d40a6" /><Relationship Type="http://schemas.openxmlformats.org/officeDocument/2006/relationships/slide" Target="/ppt/slides/slide2.xml" Id="Rc6a93f7ce02d4f2d" /><Relationship Type="http://schemas.openxmlformats.org/officeDocument/2006/relationships/slide" Target="/ppt/slides/slide3.xml" Id="R75d16ab1d4484773" /><Relationship Type="http://schemas.openxmlformats.org/officeDocument/2006/relationships/slide" Target="/ppt/slides/slide4.xml" Id="R14c9482f3f01498d" /><Relationship Type="http://schemas.openxmlformats.org/officeDocument/2006/relationships/slide" Target="/ppt/slides/slide5.xml" Id="Raa75b54ec7104303" /><Relationship Type="http://schemas.openxmlformats.org/officeDocument/2006/relationships/slide" Target="/ppt/slides/slide6.xml" Id="R4bcadef5c45e4248" /><Relationship Type="http://schemas.openxmlformats.org/officeDocument/2006/relationships/slide" Target="/ppt/slides/slide7.xml" Id="Rabf24d1a6722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4f1ee756f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b5e23fc92448e" /><Relationship Type="http://schemas.openxmlformats.org/officeDocument/2006/relationships/theme" Target="/ppt/slideMasters/theme/theme1.xml" Id="R5e274b9e961f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b5e23fc92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b6c3597b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1ae3c6fc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dccb563b142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5feef234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8f7056355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1b2aab001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5a2f2637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ELLINGSEN &amp; KNUDSEN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ELLINGSEN &amp; KNUDSEN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&amp; KNUDSEN BYGG AS ble etablert [år] og holder til i Strusshamn.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ELLINGSEN &amp; KNUDSEN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ELLINGSEN &amp; KNUDSEN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ELLINGSEN &amp; KNUDSEN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ELLINGSEN &amp; KNUDSEN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PK-WEUM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ELLINGSEN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ELLINGSEN &amp; KNUDSEN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Gunnlafjellet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5302 Strusshamn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919 871 482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ELLINGSEN &amp; KNUDSEN BYGG AS</a:t>
            </a:r>
          </a:p>
        </p:txBody>
      </p:sp>
    </p:spTree>
  </p:cSld>
  <p:clrMapOvr>
    <a:masterClrMapping xmlns:a="http://schemas.openxmlformats.org/drawingml/2006/main"/>
  </p:clrMapOvr>
</p:sld>
</file>