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27ba08dd0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dfbf879484d48"/>
  </p:sldMasterIdLst>
  <p:sldIdLst>
    <p:sldId xmlns:r="http://schemas.openxmlformats.org/officeDocument/2006/relationships" id="256" r:id="Re937b1217bdd4fd6"/>
    <p:sldId xmlns:r="http://schemas.openxmlformats.org/officeDocument/2006/relationships" id="257" r:id="Ra795efbc56604f2e"/>
    <p:sldId xmlns:r="http://schemas.openxmlformats.org/officeDocument/2006/relationships" id="258" r:id="R3a70bbcd6f644e01"/>
    <p:sldId xmlns:r="http://schemas.openxmlformats.org/officeDocument/2006/relationships" id="259" r:id="R56ae3410734f4e43"/>
    <p:sldId xmlns:r="http://schemas.openxmlformats.org/officeDocument/2006/relationships" id="260" r:id="R4773cc083190499e"/>
    <p:sldId xmlns:r="http://schemas.openxmlformats.org/officeDocument/2006/relationships" id="261" r:id="R74aecfcfdc6c4b71"/>
    <p:sldId xmlns:r="http://schemas.openxmlformats.org/officeDocument/2006/relationships" id="262" r:id="R7f6cbae154d142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dfbf879484d48" /><Relationship Type="http://schemas.openxmlformats.org/officeDocument/2006/relationships/slide" Target="/ppt/slides/slide1.xml" Id="Re937b1217bdd4fd6" /><Relationship Type="http://schemas.openxmlformats.org/officeDocument/2006/relationships/slide" Target="/ppt/slides/slide2.xml" Id="Ra795efbc56604f2e" /><Relationship Type="http://schemas.openxmlformats.org/officeDocument/2006/relationships/slide" Target="/ppt/slides/slide3.xml" Id="R3a70bbcd6f644e01" /><Relationship Type="http://schemas.openxmlformats.org/officeDocument/2006/relationships/slide" Target="/ppt/slides/slide4.xml" Id="R56ae3410734f4e43" /><Relationship Type="http://schemas.openxmlformats.org/officeDocument/2006/relationships/slide" Target="/ppt/slides/slide5.xml" Id="R4773cc083190499e" /><Relationship Type="http://schemas.openxmlformats.org/officeDocument/2006/relationships/slide" Target="/ppt/slides/slide6.xml" Id="R74aecfcfdc6c4b71" /><Relationship Type="http://schemas.openxmlformats.org/officeDocument/2006/relationships/slide" Target="/ppt/slides/slide7.xml" Id="R7f6cbae154d142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29e8a0f9f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ed73a4bf4d62" /><Relationship Type="http://schemas.openxmlformats.org/officeDocument/2006/relationships/theme" Target="/ppt/slideMasters/theme/theme1.xml" Id="R8212903101a6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0ed73a4bf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77772ca7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a55467482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20a42c53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006dd84ba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0d5eaa98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fb1413677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5dcacb99d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ROGU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9 255 904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Ryggeveien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919 871 784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ROGU HOLDING AS</a:t>
            </a:r>
          </a:p>
        </p:txBody>
      </p:sp>
    </p:spTree>
  </p:cSld>
  <p:clrMapOvr>
    <a:masterClrMapping xmlns:a="http://schemas.openxmlformats.org/drawingml/2006/main"/>
  </p:clrMapOvr>
</p:sld>
</file>