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933167fc3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d9be2126e453e"/>
  </p:sldMasterIdLst>
  <p:sldIdLst>
    <p:sldId xmlns:r="http://schemas.openxmlformats.org/officeDocument/2006/relationships" id="256" r:id="R373f7b29472549db"/>
    <p:sldId xmlns:r="http://schemas.openxmlformats.org/officeDocument/2006/relationships" id="257" r:id="R3b44625acf884e65"/>
    <p:sldId xmlns:r="http://schemas.openxmlformats.org/officeDocument/2006/relationships" id="258" r:id="R29cc569f5ca54b74"/>
    <p:sldId xmlns:r="http://schemas.openxmlformats.org/officeDocument/2006/relationships" id="259" r:id="Rf25d81a840744360"/>
    <p:sldId xmlns:r="http://schemas.openxmlformats.org/officeDocument/2006/relationships" id="260" r:id="Reedc4563f82d424d"/>
    <p:sldId xmlns:r="http://schemas.openxmlformats.org/officeDocument/2006/relationships" id="261" r:id="R88845e55fd6242cc"/>
    <p:sldId xmlns:r="http://schemas.openxmlformats.org/officeDocument/2006/relationships" id="262" r:id="R730c6119220b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d9be2126e453e" /><Relationship Type="http://schemas.openxmlformats.org/officeDocument/2006/relationships/slide" Target="/ppt/slides/slide1.xml" Id="R373f7b29472549db" /><Relationship Type="http://schemas.openxmlformats.org/officeDocument/2006/relationships/slide" Target="/ppt/slides/slide2.xml" Id="R3b44625acf884e65" /><Relationship Type="http://schemas.openxmlformats.org/officeDocument/2006/relationships/slide" Target="/ppt/slides/slide3.xml" Id="R29cc569f5ca54b74" /><Relationship Type="http://schemas.openxmlformats.org/officeDocument/2006/relationships/slide" Target="/ppt/slides/slide4.xml" Id="Rf25d81a840744360" /><Relationship Type="http://schemas.openxmlformats.org/officeDocument/2006/relationships/slide" Target="/ppt/slides/slide5.xml" Id="Reedc4563f82d424d" /><Relationship Type="http://schemas.openxmlformats.org/officeDocument/2006/relationships/slide" Target="/ppt/slides/slide6.xml" Id="R88845e55fd6242cc" /><Relationship Type="http://schemas.openxmlformats.org/officeDocument/2006/relationships/slide" Target="/ppt/slides/slide7.xml" Id="R730c6119220b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94f7071dd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6c301f05f4bb1" /><Relationship Type="http://schemas.openxmlformats.org/officeDocument/2006/relationships/theme" Target="/ppt/slideMasters/theme/theme1.xml" Id="R68df0daa1cc6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6c301f05f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504f4a157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379224d0c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ebdbff34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66573760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81c7315a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a44899632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ac8d13fc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HEMAG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Ryggeveien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HEMAG HOLDING AS</a:t>
            </a:r>
          </a:p>
        </p:txBody>
      </p:sp>
    </p:spTree>
  </p:cSld>
  <p:clrMapOvr>
    <a:masterClrMapping xmlns:a="http://schemas.openxmlformats.org/drawingml/2006/main"/>
  </p:clrMapOvr>
</p:sld>
</file>