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715bc3fb0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ae71458024cb5"/>
  </p:sldMasterIdLst>
  <p:sldIdLst>
    <p:sldId xmlns:r="http://schemas.openxmlformats.org/officeDocument/2006/relationships" id="256" r:id="Re632ba1ead724802"/>
    <p:sldId xmlns:r="http://schemas.openxmlformats.org/officeDocument/2006/relationships" id="257" r:id="Rf3fa0cb6840640f9"/>
    <p:sldId xmlns:r="http://schemas.openxmlformats.org/officeDocument/2006/relationships" id="258" r:id="R5ae7e3ed7a5748d0"/>
    <p:sldId xmlns:r="http://schemas.openxmlformats.org/officeDocument/2006/relationships" id="259" r:id="R15e72c8493a44a1c"/>
    <p:sldId xmlns:r="http://schemas.openxmlformats.org/officeDocument/2006/relationships" id="260" r:id="Rb1f6ac308f8b4c8b"/>
    <p:sldId xmlns:r="http://schemas.openxmlformats.org/officeDocument/2006/relationships" id="261" r:id="R3cce5dd4df0d4565"/>
    <p:sldId xmlns:r="http://schemas.openxmlformats.org/officeDocument/2006/relationships" id="262" r:id="Rba3c304868bc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ae71458024cb5" /><Relationship Type="http://schemas.openxmlformats.org/officeDocument/2006/relationships/slide" Target="/ppt/slides/slide1.xml" Id="Re632ba1ead724802" /><Relationship Type="http://schemas.openxmlformats.org/officeDocument/2006/relationships/slide" Target="/ppt/slides/slide2.xml" Id="Rf3fa0cb6840640f9" /><Relationship Type="http://schemas.openxmlformats.org/officeDocument/2006/relationships/slide" Target="/ppt/slides/slide3.xml" Id="R5ae7e3ed7a5748d0" /><Relationship Type="http://schemas.openxmlformats.org/officeDocument/2006/relationships/slide" Target="/ppt/slides/slide4.xml" Id="R15e72c8493a44a1c" /><Relationship Type="http://schemas.openxmlformats.org/officeDocument/2006/relationships/slide" Target="/ppt/slides/slide5.xml" Id="Rb1f6ac308f8b4c8b" /><Relationship Type="http://schemas.openxmlformats.org/officeDocument/2006/relationships/slide" Target="/ppt/slides/slide6.xml" Id="R3cce5dd4df0d4565" /><Relationship Type="http://schemas.openxmlformats.org/officeDocument/2006/relationships/slide" Target="/ppt/slides/slide7.xml" Id="Rba3c304868bc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d8d11c8a1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37334f184c4f" /><Relationship Type="http://schemas.openxmlformats.org/officeDocument/2006/relationships/theme" Target="/ppt/slideMasters/theme/theme1.xml" Id="Rc13b3e3177cc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337334f18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9eb573d3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54bbb015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89f79d72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f9d5a369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7c0caee5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4e2c004a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cb5650d4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