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e9dcf00f5e848f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a6e9d26993e48b0"/>
  </p:sldMasterIdLst>
  <p:sldIdLst>
    <p:sldId xmlns:r="http://schemas.openxmlformats.org/officeDocument/2006/relationships" id="256" r:id="R2db590c6fb214734"/>
    <p:sldId xmlns:r="http://schemas.openxmlformats.org/officeDocument/2006/relationships" id="257" r:id="R2434070401d74b4e"/>
    <p:sldId xmlns:r="http://schemas.openxmlformats.org/officeDocument/2006/relationships" id="258" r:id="R3d99375d650f4333"/>
    <p:sldId xmlns:r="http://schemas.openxmlformats.org/officeDocument/2006/relationships" id="259" r:id="R188ac47af85c4cd7"/>
    <p:sldId xmlns:r="http://schemas.openxmlformats.org/officeDocument/2006/relationships" id="260" r:id="R5cfb2ab9e9b64739"/>
    <p:sldId xmlns:r="http://schemas.openxmlformats.org/officeDocument/2006/relationships" id="261" r:id="Ra098e52f56444df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6e9d26993e48b0" /><Relationship Type="http://schemas.openxmlformats.org/officeDocument/2006/relationships/slide" Target="/ppt/slides/slide1.xml" Id="R2db590c6fb214734" /><Relationship Type="http://schemas.openxmlformats.org/officeDocument/2006/relationships/slide" Target="/ppt/slides/slide2.xml" Id="R2434070401d74b4e" /><Relationship Type="http://schemas.openxmlformats.org/officeDocument/2006/relationships/slide" Target="/ppt/slides/slide3.xml" Id="R3d99375d650f4333" /><Relationship Type="http://schemas.openxmlformats.org/officeDocument/2006/relationships/slide" Target="/ppt/slides/slide4.xml" Id="R188ac47af85c4cd7" /><Relationship Type="http://schemas.openxmlformats.org/officeDocument/2006/relationships/slide" Target="/ppt/slides/slide5.xml" Id="R5cfb2ab9e9b64739" /><Relationship Type="http://schemas.openxmlformats.org/officeDocument/2006/relationships/slide" Target="/ppt/slides/slide6.xml" Id="Ra098e52f56444df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1d6883e376453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63de53d0bd4bce" /><Relationship Type="http://schemas.openxmlformats.org/officeDocument/2006/relationships/theme" Target="/ppt/slideMasters/theme/theme1.xml" Id="Rb034eccc1dfd4e6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163de53d0bd4bc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7fd36e809b426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0aeb85980d437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b5d53b7d8a480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5f47b816f04aa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3d1863738a406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a0f07b094d477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REED SKAGEN II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REED SKAGEN II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REED SKAGEN II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REED SKAGEN II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REED SKAGEN II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REED SKAGEN II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Jacob Kjødes veg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5232 Paradis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919 880 708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REED SKAGEN II AS</a:t>
            </a:r>
          </a:p>
        </p:txBody>
      </p:sp>
    </p:spTree>
  </p:cSld>
  <p:clrMapOvr>
    <a:masterClrMapping xmlns:a="http://schemas.openxmlformats.org/drawingml/2006/main"/>
  </p:clrMapOvr>
</p:sld>
</file>