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97805a6c4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19791b7b2475c"/>
  </p:sldMasterIdLst>
  <p:sldIdLst>
    <p:sldId xmlns:r="http://schemas.openxmlformats.org/officeDocument/2006/relationships" id="256" r:id="Ra123e257bd754fab"/>
    <p:sldId xmlns:r="http://schemas.openxmlformats.org/officeDocument/2006/relationships" id="257" r:id="Rda068bdbd1284c86"/>
    <p:sldId xmlns:r="http://schemas.openxmlformats.org/officeDocument/2006/relationships" id="258" r:id="Rb624399ae26b4590"/>
    <p:sldId xmlns:r="http://schemas.openxmlformats.org/officeDocument/2006/relationships" id="259" r:id="Ra360e619c2a04d4c"/>
    <p:sldId xmlns:r="http://schemas.openxmlformats.org/officeDocument/2006/relationships" id="260" r:id="R6b38a520ca7e4d69"/>
    <p:sldId xmlns:r="http://schemas.openxmlformats.org/officeDocument/2006/relationships" id="261" r:id="R1598ac9cb01c4141"/>
    <p:sldId xmlns:r="http://schemas.openxmlformats.org/officeDocument/2006/relationships" id="262" r:id="R8340a988c6c3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19791b7b2475c" /><Relationship Type="http://schemas.openxmlformats.org/officeDocument/2006/relationships/slide" Target="/ppt/slides/slide1.xml" Id="Ra123e257bd754fab" /><Relationship Type="http://schemas.openxmlformats.org/officeDocument/2006/relationships/slide" Target="/ppt/slides/slide2.xml" Id="Rda068bdbd1284c86" /><Relationship Type="http://schemas.openxmlformats.org/officeDocument/2006/relationships/slide" Target="/ppt/slides/slide3.xml" Id="Rb624399ae26b4590" /><Relationship Type="http://schemas.openxmlformats.org/officeDocument/2006/relationships/slide" Target="/ppt/slides/slide4.xml" Id="Ra360e619c2a04d4c" /><Relationship Type="http://schemas.openxmlformats.org/officeDocument/2006/relationships/slide" Target="/ppt/slides/slide5.xml" Id="R6b38a520ca7e4d69" /><Relationship Type="http://schemas.openxmlformats.org/officeDocument/2006/relationships/slide" Target="/ppt/slides/slide6.xml" Id="R1598ac9cb01c4141" /><Relationship Type="http://schemas.openxmlformats.org/officeDocument/2006/relationships/slide" Target="/ppt/slides/slide7.xml" Id="R8340a988c6c3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0f95c2cbb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813114e284e8d" /><Relationship Type="http://schemas.openxmlformats.org/officeDocument/2006/relationships/theme" Target="/ppt/slideMasters/theme/theme1.xml" Id="R1f86e35fdc2c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813114e28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86c4397e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52af3cde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d4c06118f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4b2859ec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b07a24083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2288e36a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54d79b8bc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