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e7c275776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82bc77f364a53"/>
  </p:sldMasterIdLst>
  <p:sldIdLst>
    <p:sldId xmlns:r="http://schemas.openxmlformats.org/officeDocument/2006/relationships" id="256" r:id="Rd477b0da1c8248b1"/>
    <p:sldId xmlns:r="http://schemas.openxmlformats.org/officeDocument/2006/relationships" id="257" r:id="R8512678e16114f23"/>
    <p:sldId xmlns:r="http://schemas.openxmlformats.org/officeDocument/2006/relationships" id="258" r:id="Ra5471a96cfb141e0"/>
    <p:sldId xmlns:r="http://schemas.openxmlformats.org/officeDocument/2006/relationships" id="259" r:id="Ra63cb8ceb5e94a7a"/>
    <p:sldId xmlns:r="http://schemas.openxmlformats.org/officeDocument/2006/relationships" id="260" r:id="R57a2461d733f4cbc"/>
    <p:sldId xmlns:r="http://schemas.openxmlformats.org/officeDocument/2006/relationships" id="261" r:id="Rc720743e7e2143fc"/>
    <p:sldId xmlns:r="http://schemas.openxmlformats.org/officeDocument/2006/relationships" id="262" r:id="R5cdb04d48cff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2bc77f364a53" /><Relationship Type="http://schemas.openxmlformats.org/officeDocument/2006/relationships/slide" Target="/ppt/slides/slide1.xml" Id="Rd477b0da1c8248b1" /><Relationship Type="http://schemas.openxmlformats.org/officeDocument/2006/relationships/slide" Target="/ppt/slides/slide2.xml" Id="R8512678e16114f23" /><Relationship Type="http://schemas.openxmlformats.org/officeDocument/2006/relationships/slide" Target="/ppt/slides/slide3.xml" Id="Ra5471a96cfb141e0" /><Relationship Type="http://schemas.openxmlformats.org/officeDocument/2006/relationships/slide" Target="/ppt/slides/slide4.xml" Id="Ra63cb8ceb5e94a7a" /><Relationship Type="http://schemas.openxmlformats.org/officeDocument/2006/relationships/slide" Target="/ppt/slides/slide5.xml" Id="R57a2461d733f4cbc" /><Relationship Type="http://schemas.openxmlformats.org/officeDocument/2006/relationships/slide" Target="/ppt/slides/slide6.xml" Id="Rc720743e7e2143fc" /><Relationship Type="http://schemas.openxmlformats.org/officeDocument/2006/relationships/slide" Target="/ppt/slides/slide7.xml" Id="R5cdb04d48cff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b2713abac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02d2685f4b1d" /><Relationship Type="http://schemas.openxmlformats.org/officeDocument/2006/relationships/theme" Target="/ppt/slideMasters/theme/theme1.xml" Id="R81f2ce29dc03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102d2685f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0f6e35ee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2b7410f6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df132fd6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ff3a98930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37e855fe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a5f955a0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6a27de00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SK.INVEST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SK.INVEST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13 042 726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34 317 471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STEN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Bjørnmoveien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8207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SK.INVEST AS</a:t>
            </a:r>
          </a:p>
        </p:txBody>
      </p:sp>
    </p:spTree>
  </p:cSld>
  <p:clrMapOvr>
    <a:masterClrMapping xmlns:a="http://schemas.openxmlformats.org/drawingml/2006/main"/>
  </p:clrMapOvr>
</p:sld>
</file>