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f946d2b82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58e9d5f5e4edc"/>
  </p:sldMasterIdLst>
  <p:sldIdLst>
    <p:sldId xmlns:r="http://schemas.openxmlformats.org/officeDocument/2006/relationships" id="256" r:id="Rf0f7f290f3fb4b6a"/>
    <p:sldId xmlns:r="http://schemas.openxmlformats.org/officeDocument/2006/relationships" id="257" r:id="R74da3ab25d3449a4"/>
    <p:sldId xmlns:r="http://schemas.openxmlformats.org/officeDocument/2006/relationships" id="258" r:id="R9c3290af525e4746"/>
    <p:sldId xmlns:r="http://schemas.openxmlformats.org/officeDocument/2006/relationships" id="259" r:id="R61653187ff9549bb"/>
    <p:sldId xmlns:r="http://schemas.openxmlformats.org/officeDocument/2006/relationships" id="260" r:id="R5631a777f2ae4ca6"/>
    <p:sldId xmlns:r="http://schemas.openxmlformats.org/officeDocument/2006/relationships" id="261" r:id="Rab3435e5442543ae"/>
    <p:sldId xmlns:r="http://schemas.openxmlformats.org/officeDocument/2006/relationships" id="262" r:id="Re00147d800ac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58e9d5f5e4edc" /><Relationship Type="http://schemas.openxmlformats.org/officeDocument/2006/relationships/slide" Target="/ppt/slides/slide1.xml" Id="Rf0f7f290f3fb4b6a" /><Relationship Type="http://schemas.openxmlformats.org/officeDocument/2006/relationships/slide" Target="/ppt/slides/slide2.xml" Id="R74da3ab25d3449a4" /><Relationship Type="http://schemas.openxmlformats.org/officeDocument/2006/relationships/slide" Target="/ppt/slides/slide3.xml" Id="R9c3290af525e4746" /><Relationship Type="http://schemas.openxmlformats.org/officeDocument/2006/relationships/slide" Target="/ppt/slides/slide4.xml" Id="R61653187ff9549bb" /><Relationship Type="http://schemas.openxmlformats.org/officeDocument/2006/relationships/slide" Target="/ppt/slides/slide5.xml" Id="R5631a777f2ae4ca6" /><Relationship Type="http://schemas.openxmlformats.org/officeDocument/2006/relationships/slide" Target="/ppt/slides/slide6.xml" Id="Rab3435e5442543ae" /><Relationship Type="http://schemas.openxmlformats.org/officeDocument/2006/relationships/slide" Target="/ppt/slides/slide7.xml" Id="Re00147d800ac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1cfeba8f4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2c1f004f4d8b" /><Relationship Type="http://schemas.openxmlformats.org/officeDocument/2006/relationships/theme" Target="/ppt/slideMasters/theme/theme1.xml" Id="R8107f18c3008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a2c1f004f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78f50e62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8b7913f7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3a410b52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c04a7b64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eb286aaf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18235917c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0ba19b61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HOLDING AS ble etablert [år] og holder til i Svene.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2 019 605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SONDRE SKOGEN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Ramstadvegen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3622 Svene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HOLDING AS</a:t>
            </a:r>
          </a:p>
        </p:txBody>
      </p:sp>
    </p:spTree>
  </p:cSld>
  <p:clrMapOvr>
    <a:masterClrMapping xmlns:a="http://schemas.openxmlformats.org/drawingml/2006/main"/>
  </p:clrMapOvr>
</p:sld>
</file>