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604a1598d24c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3bb04f6cad4d82"/>
  </p:sldMasterIdLst>
  <p:sldIdLst>
    <p:sldId xmlns:r="http://schemas.openxmlformats.org/officeDocument/2006/relationships" id="256" r:id="R0bd3748810374f02"/>
    <p:sldId xmlns:r="http://schemas.openxmlformats.org/officeDocument/2006/relationships" id="257" r:id="R492b224f4e2646b9"/>
    <p:sldId xmlns:r="http://schemas.openxmlformats.org/officeDocument/2006/relationships" id="258" r:id="R8434fde9ec154ace"/>
    <p:sldId xmlns:r="http://schemas.openxmlformats.org/officeDocument/2006/relationships" id="259" r:id="Ra435ae578d194d7e"/>
    <p:sldId xmlns:r="http://schemas.openxmlformats.org/officeDocument/2006/relationships" id="260" r:id="R83512338887a4f94"/>
    <p:sldId xmlns:r="http://schemas.openxmlformats.org/officeDocument/2006/relationships" id="261" r:id="R05d28b35b8f84e80"/>
    <p:sldId xmlns:r="http://schemas.openxmlformats.org/officeDocument/2006/relationships" id="262" r:id="Rb3a39b9f3cc541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3bb04f6cad4d82" /><Relationship Type="http://schemas.openxmlformats.org/officeDocument/2006/relationships/slide" Target="/ppt/slides/slide1.xml" Id="R0bd3748810374f02" /><Relationship Type="http://schemas.openxmlformats.org/officeDocument/2006/relationships/slide" Target="/ppt/slides/slide2.xml" Id="R492b224f4e2646b9" /><Relationship Type="http://schemas.openxmlformats.org/officeDocument/2006/relationships/slide" Target="/ppt/slides/slide3.xml" Id="R8434fde9ec154ace" /><Relationship Type="http://schemas.openxmlformats.org/officeDocument/2006/relationships/slide" Target="/ppt/slides/slide4.xml" Id="Ra435ae578d194d7e" /><Relationship Type="http://schemas.openxmlformats.org/officeDocument/2006/relationships/slide" Target="/ppt/slides/slide5.xml" Id="R83512338887a4f94" /><Relationship Type="http://schemas.openxmlformats.org/officeDocument/2006/relationships/slide" Target="/ppt/slides/slide6.xml" Id="R05d28b35b8f84e80" /><Relationship Type="http://schemas.openxmlformats.org/officeDocument/2006/relationships/slide" Target="/ppt/slides/slide7.xml" Id="Rb3a39b9f3cc541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761f79f75244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b872779344cc9" /><Relationship Type="http://schemas.openxmlformats.org/officeDocument/2006/relationships/theme" Target="/ppt/slideMasters/theme/theme1.xml" Id="R6c628a98203a41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4b872779344c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af50985064f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1f71ada2e44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fd2cc5d9c45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ec64e8b0e46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caf8e194e48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9663c89a249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1323413f44b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NG MIDCO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 MIDCO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7 616 919 000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7 616 997 000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 TOPCO AS  –  47,9 %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 TOPCO AS  –  22,4 %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 TOPCO AS  –  22,4 %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NG TOPCO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GN INVEST 2 AS  –  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GN INVEST 2 AS  –  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Lysaker torg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919 884 940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NG MIDCO AS</a:t>
            </a:r>
          </a:p>
        </p:txBody>
      </p:sp>
    </p:spTree>
  </p:cSld>
  <p:clrMapOvr>
    <a:masterClrMapping xmlns:a="http://schemas.openxmlformats.org/drawingml/2006/main"/>
  </p:clrMapOvr>
</p:sld>
</file>