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e6f406da9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16093ead54040"/>
  </p:sldMasterIdLst>
  <p:sldIdLst>
    <p:sldId xmlns:r="http://schemas.openxmlformats.org/officeDocument/2006/relationships" id="256" r:id="R708ad4cc61624e37"/>
    <p:sldId xmlns:r="http://schemas.openxmlformats.org/officeDocument/2006/relationships" id="257" r:id="Rbf7418d11c93497e"/>
    <p:sldId xmlns:r="http://schemas.openxmlformats.org/officeDocument/2006/relationships" id="258" r:id="R492663a6dec3455c"/>
    <p:sldId xmlns:r="http://schemas.openxmlformats.org/officeDocument/2006/relationships" id="259" r:id="R4f403bddbb774643"/>
    <p:sldId xmlns:r="http://schemas.openxmlformats.org/officeDocument/2006/relationships" id="260" r:id="R057a884228b042e2"/>
    <p:sldId xmlns:r="http://schemas.openxmlformats.org/officeDocument/2006/relationships" id="261" r:id="Reee977c8fa884804"/>
    <p:sldId xmlns:r="http://schemas.openxmlformats.org/officeDocument/2006/relationships" id="262" r:id="R40cf30e39cf7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16093ead54040" /><Relationship Type="http://schemas.openxmlformats.org/officeDocument/2006/relationships/slide" Target="/ppt/slides/slide1.xml" Id="R708ad4cc61624e37" /><Relationship Type="http://schemas.openxmlformats.org/officeDocument/2006/relationships/slide" Target="/ppt/slides/slide2.xml" Id="Rbf7418d11c93497e" /><Relationship Type="http://schemas.openxmlformats.org/officeDocument/2006/relationships/slide" Target="/ppt/slides/slide3.xml" Id="R492663a6dec3455c" /><Relationship Type="http://schemas.openxmlformats.org/officeDocument/2006/relationships/slide" Target="/ppt/slides/slide4.xml" Id="R4f403bddbb774643" /><Relationship Type="http://schemas.openxmlformats.org/officeDocument/2006/relationships/slide" Target="/ppt/slides/slide5.xml" Id="R057a884228b042e2" /><Relationship Type="http://schemas.openxmlformats.org/officeDocument/2006/relationships/slide" Target="/ppt/slides/slide6.xml" Id="Reee977c8fa884804" /><Relationship Type="http://schemas.openxmlformats.org/officeDocument/2006/relationships/slide" Target="/ppt/slides/slide7.xml" Id="R40cf30e39cf7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c55333993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a82190fcb48b8" /><Relationship Type="http://schemas.openxmlformats.org/officeDocument/2006/relationships/theme" Target="/ppt/slideMasters/theme/theme1.xml" Id="R72e8fa6de288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a82190fcb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32758d45b43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bdc526d4f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bd4c4d9bb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102eabf2b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9a3511bf24f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c6f20fe0f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791473b7f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GJENVINNING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GJENVINNING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GJENVINNING NORGE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GJENVINNING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GJENVINNING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GJENVINNING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−151 531 000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6 248 821 000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18 644 330 000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GJENVINNING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MIDCO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GJENVINNING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919 885 084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GJENVINNING NORGE AS</a:t>
            </a:r>
          </a:p>
        </p:txBody>
      </p:sp>
    </p:spTree>
  </p:cSld>
  <p:clrMapOvr>
    <a:masterClrMapping xmlns:a="http://schemas.openxmlformats.org/drawingml/2006/main"/>
  </p:clrMapOvr>
</p:sld>
</file>