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5f465cf86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c7f79c2a1485e"/>
  </p:sldMasterIdLst>
  <p:sldIdLst>
    <p:sldId xmlns:r="http://schemas.openxmlformats.org/officeDocument/2006/relationships" id="256" r:id="R573a382e6ad94e60"/>
    <p:sldId xmlns:r="http://schemas.openxmlformats.org/officeDocument/2006/relationships" id="257" r:id="Rf68455abfef540dd"/>
    <p:sldId xmlns:r="http://schemas.openxmlformats.org/officeDocument/2006/relationships" id="258" r:id="Rf9bdbbdf678e40d7"/>
    <p:sldId xmlns:r="http://schemas.openxmlformats.org/officeDocument/2006/relationships" id="259" r:id="Rc2eece37dc8b4ae2"/>
    <p:sldId xmlns:r="http://schemas.openxmlformats.org/officeDocument/2006/relationships" id="260" r:id="R6ff2df9531e048ef"/>
    <p:sldId xmlns:r="http://schemas.openxmlformats.org/officeDocument/2006/relationships" id="261" r:id="R303d21b0a1d64b07"/>
    <p:sldId xmlns:r="http://schemas.openxmlformats.org/officeDocument/2006/relationships" id="262" r:id="Rc21a9504c3b0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c7f79c2a1485e" /><Relationship Type="http://schemas.openxmlformats.org/officeDocument/2006/relationships/slide" Target="/ppt/slides/slide1.xml" Id="R573a382e6ad94e60" /><Relationship Type="http://schemas.openxmlformats.org/officeDocument/2006/relationships/slide" Target="/ppt/slides/slide2.xml" Id="Rf68455abfef540dd" /><Relationship Type="http://schemas.openxmlformats.org/officeDocument/2006/relationships/slide" Target="/ppt/slides/slide3.xml" Id="Rf9bdbbdf678e40d7" /><Relationship Type="http://schemas.openxmlformats.org/officeDocument/2006/relationships/slide" Target="/ppt/slides/slide4.xml" Id="Rc2eece37dc8b4ae2" /><Relationship Type="http://schemas.openxmlformats.org/officeDocument/2006/relationships/slide" Target="/ppt/slides/slide5.xml" Id="R6ff2df9531e048ef" /><Relationship Type="http://schemas.openxmlformats.org/officeDocument/2006/relationships/slide" Target="/ppt/slides/slide6.xml" Id="R303d21b0a1d64b07" /><Relationship Type="http://schemas.openxmlformats.org/officeDocument/2006/relationships/slide" Target="/ppt/slides/slide7.xml" Id="Rc21a9504c3b0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35dd38307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9fce503db4700" /><Relationship Type="http://schemas.openxmlformats.org/officeDocument/2006/relationships/theme" Target="/ppt/slideMasters/theme/theme1.xml" Id="Rd66122d3e98b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9fce503db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1e0159009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2877196d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97d913b32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741126cfd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aab23f955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636bc6f6b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f5ecfc2b2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SETRA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DRIFT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35 015 709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−1 796 224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9 377 116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V.S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SURNADAL AS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919 885 130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DRIFT AS</a:t>
            </a:r>
          </a:p>
        </p:txBody>
      </p:sp>
    </p:spTree>
  </p:cSld>
  <p:clrMapOvr>
    <a:masterClrMapping xmlns:a="http://schemas.openxmlformats.org/drawingml/2006/main"/>
  </p:clrMapOvr>
</p:sld>
</file>