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cc85fdae7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af9b6b4a04d71"/>
  </p:sldMasterIdLst>
  <p:sldIdLst>
    <p:sldId xmlns:r="http://schemas.openxmlformats.org/officeDocument/2006/relationships" id="256" r:id="Rfff94be1ba244fe3"/>
    <p:sldId xmlns:r="http://schemas.openxmlformats.org/officeDocument/2006/relationships" id="257" r:id="Rfccb1145029840a4"/>
    <p:sldId xmlns:r="http://schemas.openxmlformats.org/officeDocument/2006/relationships" id="258" r:id="R91967146e54043f5"/>
    <p:sldId xmlns:r="http://schemas.openxmlformats.org/officeDocument/2006/relationships" id="259" r:id="Re0b72fa8f05a453c"/>
    <p:sldId xmlns:r="http://schemas.openxmlformats.org/officeDocument/2006/relationships" id="260" r:id="Rfef7ff56e90b4db9"/>
    <p:sldId xmlns:r="http://schemas.openxmlformats.org/officeDocument/2006/relationships" id="261" r:id="Rb9aac71c57ef47d8"/>
    <p:sldId xmlns:r="http://schemas.openxmlformats.org/officeDocument/2006/relationships" id="262" r:id="Rd29336987b40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af9b6b4a04d71" /><Relationship Type="http://schemas.openxmlformats.org/officeDocument/2006/relationships/slide" Target="/ppt/slides/slide1.xml" Id="Rfff94be1ba244fe3" /><Relationship Type="http://schemas.openxmlformats.org/officeDocument/2006/relationships/slide" Target="/ppt/slides/slide2.xml" Id="Rfccb1145029840a4" /><Relationship Type="http://schemas.openxmlformats.org/officeDocument/2006/relationships/slide" Target="/ppt/slides/slide3.xml" Id="R91967146e54043f5" /><Relationship Type="http://schemas.openxmlformats.org/officeDocument/2006/relationships/slide" Target="/ppt/slides/slide4.xml" Id="Re0b72fa8f05a453c" /><Relationship Type="http://schemas.openxmlformats.org/officeDocument/2006/relationships/slide" Target="/ppt/slides/slide5.xml" Id="Rfef7ff56e90b4db9" /><Relationship Type="http://schemas.openxmlformats.org/officeDocument/2006/relationships/slide" Target="/ppt/slides/slide6.xml" Id="Rb9aac71c57ef47d8" /><Relationship Type="http://schemas.openxmlformats.org/officeDocument/2006/relationships/slide" Target="/ppt/slides/slide7.xml" Id="Rd29336987b40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892d1ea60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6358889644a4c" /><Relationship Type="http://schemas.openxmlformats.org/officeDocument/2006/relationships/theme" Target="/ppt/slideMasters/theme/theme1.xml" Id="R7ad1133d571f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635888964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1bde8792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ec120d86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ce5b4286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2ee8ff48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219dcda7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70add3ca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0d45b13c9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29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