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7a56e0e3b746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ba2c85d5064cfc"/>
  </p:sldMasterIdLst>
  <p:sldIdLst>
    <p:sldId xmlns:r="http://schemas.openxmlformats.org/officeDocument/2006/relationships" id="256" r:id="Rd75fc1041ae44381"/>
    <p:sldId xmlns:r="http://schemas.openxmlformats.org/officeDocument/2006/relationships" id="257" r:id="Rc5d05e7bf3ab4559"/>
    <p:sldId xmlns:r="http://schemas.openxmlformats.org/officeDocument/2006/relationships" id="258" r:id="Rf3cd0aa85f784c64"/>
    <p:sldId xmlns:r="http://schemas.openxmlformats.org/officeDocument/2006/relationships" id="259" r:id="Rb037ff28757e4a5f"/>
    <p:sldId xmlns:r="http://schemas.openxmlformats.org/officeDocument/2006/relationships" id="260" r:id="R04844466f6ac4cc2"/>
    <p:sldId xmlns:r="http://schemas.openxmlformats.org/officeDocument/2006/relationships" id="261" r:id="R52d8151047094fa1"/>
    <p:sldId xmlns:r="http://schemas.openxmlformats.org/officeDocument/2006/relationships" id="262" r:id="R6ffd3f3aadbb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a2c85d5064cfc" /><Relationship Type="http://schemas.openxmlformats.org/officeDocument/2006/relationships/slide" Target="/ppt/slides/slide1.xml" Id="Rd75fc1041ae44381" /><Relationship Type="http://schemas.openxmlformats.org/officeDocument/2006/relationships/slide" Target="/ppt/slides/slide2.xml" Id="Rc5d05e7bf3ab4559" /><Relationship Type="http://schemas.openxmlformats.org/officeDocument/2006/relationships/slide" Target="/ppt/slides/slide3.xml" Id="Rf3cd0aa85f784c64" /><Relationship Type="http://schemas.openxmlformats.org/officeDocument/2006/relationships/slide" Target="/ppt/slides/slide4.xml" Id="Rb037ff28757e4a5f" /><Relationship Type="http://schemas.openxmlformats.org/officeDocument/2006/relationships/slide" Target="/ppt/slides/slide5.xml" Id="R04844466f6ac4cc2" /><Relationship Type="http://schemas.openxmlformats.org/officeDocument/2006/relationships/slide" Target="/ppt/slides/slide6.xml" Id="R52d8151047094fa1" /><Relationship Type="http://schemas.openxmlformats.org/officeDocument/2006/relationships/slide" Target="/ppt/slides/slide7.xml" Id="R6ffd3f3aadbb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1656960684f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5f54bbdbd4b79" /><Relationship Type="http://schemas.openxmlformats.org/officeDocument/2006/relationships/theme" Target="/ppt/slideMasters/theme/theme1.xml" Id="Rebd5f41003b649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5f54bbdbd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7ad68e0514f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66fcd71374e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46445cb424b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e9c0c517245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75a81820e48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83d06d05347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fde5c109b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 RÅDGIVNING OG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RÅDGIVNING OG ØKONOMI AS ble etablert [år] og holder til i Vanse.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12 265 616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1 458 412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1 187 130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636 452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4 282 975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Lista Fly- og Næringspark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919 886 684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ØKONOMI AS</a:t>
            </a:r>
          </a:p>
        </p:txBody>
      </p:sp>
    </p:spTree>
  </p:cSld>
  <p:clrMapOvr>
    <a:masterClrMapping xmlns:a="http://schemas.openxmlformats.org/drawingml/2006/main"/>
  </p:clrMapOvr>
</p:sld>
</file>