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c2b4247a5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066f016b74672"/>
  </p:sldMasterIdLst>
  <p:sldIdLst>
    <p:sldId xmlns:r="http://schemas.openxmlformats.org/officeDocument/2006/relationships" id="256" r:id="Rcdb02796e34a456c"/>
    <p:sldId xmlns:r="http://schemas.openxmlformats.org/officeDocument/2006/relationships" id="257" r:id="Reed78975a0b04f7d"/>
    <p:sldId xmlns:r="http://schemas.openxmlformats.org/officeDocument/2006/relationships" id="258" r:id="R81dc20987f304777"/>
    <p:sldId xmlns:r="http://schemas.openxmlformats.org/officeDocument/2006/relationships" id="259" r:id="Rf6d326eacb044e3e"/>
    <p:sldId xmlns:r="http://schemas.openxmlformats.org/officeDocument/2006/relationships" id="260" r:id="R4fa1fe69c0e449d3"/>
    <p:sldId xmlns:r="http://schemas.openxmlformats.org/officeDocument/2006/relationships" id="261" r:id="R39a670f4bd834e11"/>
    <p:sldId xmlns:r="http://schemas.openxmlformats.org/officeDocument/2006/relationships" id="262" r:id="R8bd937ba1e3d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066f016b74672" /><Relationship Type="http://schemas.openxmlformats.org/officeDocument/2006/relationships/slide" Target="/ppt/slides/slide1.xml" Id="Rcdb02796e34a456c" /><Relationship Type="http://schemas.openxmlformats.org/officeDocument/2006/relationships/slide" Target="/ppt/slides/slide2.xml" Id="Reed78975a0b04f7d" /><Relationship Type="http://schemas.openxmlformats.org/officeDocument/2006/relationships/slide" Target="/ppt/slides/slide3.xml" Id="R81dc20987f304777" /><Relationship Type="http://schemas.openxmlformats.org/officeDocument/2006/relationships/slide" Target="/ppt/slides/slide4.xml" Id="Rf6d326eacb044e3e" /><Relationship Type="http://schemas.openxmlformats.org/officeDocument/2006/relationships/slide" Target="/ppt/slides/slide5.xml" Id="R4fa1fe69c0e449d3" /><Relationship Type="http://schemas.openxmlformats.org/officeDocument/2006/relationships/slide" Target="/ppt/slides/slide6.xml" Id="R39a670f4bd834e11" /><Relationship Type="http://schemas.openxmlformats.org/officeDocument/2006/relationships/slide" Target="/ppt/slides/slide7.xml" Id="R8bd937ba1e3d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c30d4342f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0433c0fc349e1" /><Relationship Type="http://schemas.openxmlformats.org/officeDocument/2006/relationships/theme" Target="/ppt/slideMasters/theme/theme1.xml" Id="Rc8c163a34ae241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0433c0fc3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80ecf6cde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47c466d80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3b18c7c0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c7e96e02c48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cf004d410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4aa40a9cd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5777f4d78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 REVISOR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33 452 187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24 935 240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Steinabøen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919 889 918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