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23eac92fd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d3685a3d0428a"/>
  </p:sldMasterIdLst>
  <p:sldIdLst>
    <p:sldId xmlns:r="http://schemas.openxmlformats.org/officeDocument/2006/relationships" id="256" r:id="R341798b7a6d4425c"/>
    <p:sldId xmlns:r="http://schemas.openxmlformats.org/officeDocument/2006/relationships" id="257" r:id="R051a6f45f20147f4"/>
    <p:sldId xmlns:r="http://schemas.openxmlformats.org/officeDocument/2006/relationships" id="258" r:id="R87dca7232fc842fd"/>
    <p:sldId xmlns:r="http://schemas.openxmlformats.org/officeDocument/2006/relationships" id="259" r:id="R3a632f56960343d1"/>
    <p:sldId xmlns:r="http://schemas.openxmlformats.org/officeDocument/2006/relationships" id="260" r:id="R2a9adeffde0e4123"/>
    <p:sldId xmlns:r="http://schemas.openxmlformats.org/officeDocument/2006/relationships" id="261" r:id="Ra832184020f044dc"/>
    <p:sldId xmlns:r="http://schemas.openxmlformats.org/officeDocument/2006/relationships" id="262" r:id="R5c1e03377be9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d3685a3d0428a" /><Relationship Type="http://schemas.openxmlformats.org/officeDocument/2006/relationships/slide" Target="/ppt/slides/slide1.xml" Id="R341798b7a6d4425c" /><Relationship Type="http://schemas.openxmlformats.org/officeDocument/2006/relationships/slide" Target="/ppt/slides/slide2.xml" Id="R051a6f45f20147f4" /><Relationship Type="http://schemas.openxmlformats.org/officeDocument/2006/relationships/slide" Target="/ppt/slides/slide3.xml" Id="R87dca7232fc842fd" /><Relationship Type="http://schemas.openxmlformats.org/officeDocument/2006/relationships/slide" Target="/ppt/slides/slide4.xml" Id="R3a632f56960343d1" /><Relationship Type="http://schemas.openxmlformats.org/officeDocument/2006/relationships/slide" Target="/ppt/slides/slide5.xml" Id="R2a9adeffde0e4123" /><Relationship Type="http://schemas.openxmlformats.org/officeDocument/2006/relationships/slide" Target="/ppt/slides/slide6.xml" Id="Ra832184020f044dc" /><Relationship Type="http://schemas.openxmlformats.org/officeDocument/2006/relationships/slide" Target="/ppt/slides/slide7.xml" Id="R5c1e03377be9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161027491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ac65a6b44541" /><Relationship Type="http://schemas.openxmlformats.org/officeDocument/2006/relationships/theme" Target="/ppt/slideMasters/theme/theme1.xml" Id="Ra8555a599d09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4ac65a6b4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24331e88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f9db3bbd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423e1646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ddadfd47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b889a4fd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d2da7a86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777da1707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