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7bff9dc29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d03c9e2be4162"/>
  </p:sldMasterIdLst>
  <p:sldIdLst>
    <p:sldId xmlns:r="http://schemas.openxmlformats.org/officeDocument/2006/relationships" id="256" r:id="R5648ac43ba8d46e8"/>
    <p:sldId xmlns:r="http://schemas.openxmlformats.org/officeDocument/2006/relationships" id="257" r:id="R12a2bb551d974374"/>
    <p:sldId xmlns:r="http://schemas.openxmlformats.org/officeDocument/2006/relationships" id="258" r:id="R7f625357e5e54f43"/>
    <p:sldId xmlns:r="http://schemas.openxmlformats.org/officeDocument/2006/relationships" id="259" r:id="R0b91069c58414e3c"/>
    <p:sldId xmlns:r="http://schemas.openxmlformats.org/officeDocument/2006/relationships" id="260" r:id="Rb09cdf2be9c14a32"/>
    <p:sldId xmlns:r="http://schemas.openxmlformats.org/officeDocument/2006/relationships" id="261" r:id="R452ee802db70403b"/>
    <p:sldId xmlns:r="http://schemas.openxmlformats.org/officeDocument/2006/relationships" id="262" r:id="R70dfdd03632e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d03c9e2be4162" /><Relationship Type="http://schemas.openxmlformats.org/officeDocument/2006/relationships/slide" Target="/ppt/slides/slide1.xml" Id="R5648ac43ba8d46e8" /><Relationship Type="http://schemas.openxmlformats.org/officeDocument/2006/relationships/slide" Target="/ppt/slides/slide2.xml" Id="R12a2bb551d974374" /><Relationship Type="http://schemas.openxmlformats.org/officeDocument/2006/relationships/slide" Target="/ppt/slides/slide3.xml" Id="R7f625357e5e54f43" /><Relationship Type="http://schemas.openxmlformats.org/officeDocument/2006/relationships/slide" Target="/ppt/slides/slide4.xml" Id="R0b91069c58414e3c" /><Relationship Type="http://schemas.openxmlformats.org/officeDocument/2006/relationships/slide" Target="/ppt/slides/slide5.xml" Id="Rb09cdf2be9c14a32" /><Relationship Type="http://schemas.openxmlformats.org/officeDocument/2006/relationships/slide" Target="/ppt/slides/slide6.xml" Id="R452ee802db70403b" /><Relationship Type="http://schemas.openxmlformats.org/officeDocument/2006/relationships/slide" Target="/ppt/slides/slide7.xml" Id="R70dfdd03632e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2ff9faced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0ae1ae1d342b0" /><Relationship Type="http://schemas.openxmlformats.org/officeDocument/2006/relationships/theme" Target="/ppt/slideMasters/theme/theme1.xml" Id="R4e3cf168b5ad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0ae1ae1d3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d82a2f48a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7866a680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031fbca4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9f69d5418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9ee25389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c19cb46c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ed9253eff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12 049 563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12 279 807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