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a25a324a3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9e330484e4170"/>
  </p:sldMasterIdLst>
  <p:sldIdLst>
    <p:sldId xmlns:r="http://schemas.openxmlformats.org/officeDocument/2006/relationships" id="256" r:id="R5379f799e1cc44bd"/>
    <p:sldId xmlns:r="http://schemas.openxmlformats.org/officeDocument/2006/relationships" id="257" r:id="Rd1dbdd6260d84940"/>
    <p:sldId xmlns:r="http://schemas.openxmlformats.org/officeDocument/2006/relationships" id="258" r:id="Rd74f2969632d4823"/>
    <p:sldId xmlns:r="http://schemas.openxmlformats.org/officeDocument/2006/relationships" id="259" r:id="R84453d3533bf46ce"/>
    <p:sldId xmlns:r="http://schemas.openxmlformats.org/officeDocument/2006/relationships" id="260" r:id="Rc513c982d0d5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9e330484e4170" /><Relationship Type="http://schemas.openxmlformats.org/officeDocument/2006/relationships/slide" Target="/ppt/slides/slide1.xml" Id="R5379f799e1cc44bd" /><Relationship Type="http://schemas.openxmlformats.org/officeDocument/2006/relationships/slide" Target="/ppt/slides/slide2.xml" Id="Rd1dbdd6260d84940" /><Relationship Type="http://schemas.openxmlformats.org/officeDocument/2006/relationships/slide" Target="/ppt/slides/slide3.xml" Id="Rd74f2969632d4823" /><Relationship Type="http://schemas.openxmlformats.org/officeDocument/2006/relationships/slide" Target="/ppt/slides/slide4.xml" Id="R84453d3533bf46ce" /><Relationship Type="http://schemas.openxmlformats.org/officeDocument/2006/relationships/slide" Target="/ppt/slides/slide5.xml" Id="Rc513c982d0d5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13f034be6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5da52820a4f1c" /><Relationship Type="http://schemas.openxmlformats.org/officeDocument/2006/relationships/theme" Target="/ppt/slideMasters/theme/theme1.xml" Id="R9e4b9564256a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5da52820a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f5aabaa07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87d64f81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bfd91f7a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b4ac2325644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5cc39e342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ALEXANDERSEN TAK OG 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ALEXANDERSEN TAK OG SERVICE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Nydalsenga 40E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ALEXANDERSEN TAK OG SERVICE</a:t>
            </a:r>
          </a:p>
        </p:txBody>
      </p:sp>
    </p:spTree>
  </p:cSld>
  <p:clrMapOvr>
    <a:masterClrMapping xmlns:a="http://schemas.openxmlformats.org/drawingml/2006/main"/>
  </p:clrMapOvr>
</p:sld>
</file>