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675d69ddd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a00b251c14240"/>
  </p:sldMasterIdLst>
  <p:sldIdLst>
    <p:sldId xmlns:r="http://schemas.openxmlformats.org/officeDocument/2006/relationships" id="256" r:id="R3acbdfe2c7cf429f"/>
    <p:sldId xmlns:r="http://schemas.openxmlformats.org/officeDocument/2006/relationships" id="257" r:id="R96e70ea8f8854cf6"/>
    <p:sldId xmlns:r="http://schemas.openxmlformats.org/officeDocument/2006/relationships" id="258" r:id="Re41ac61b8ba545db"/>
    <p:sldId xmlns:r="http://schemas.openxmlformats.org/officeDocument/2006/relationships" id="259" r:id="Rb4a95fc156194664"/>
    <p:sldId xmlns:r="http://schemas.openxmlformats.org/officeDocument/2006/relationships" id="260" r:id="R99759d1594fc4dd9"/>
    <p:sldId xmlns:r="http://schemas.openxmlformats.org/officeDocument/2006/relationships" id="261" r:id="Rbbdd1f9906a24548"/>
    <p:sldId xmlns:r="http://schemas.openxmlformats.org/officeDocument/2006/relationships" id="262" r:id="R89f9725c7380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a00b251c14240" /><Relationship Type="http://schemas.openxmlformats.org/officeDocument/2006/relationships/slide" Target="/ppt/slides/slide1.xml" Id="R3acbdfe2c7cf429f" /><Relationship Type="http://schemas.openxmlformats.org/officeDocument/2006/relationships/slide" Target="/ppt/slides/slide2.xml" Id="R96e70ea8f8854cf6" /><Relationship Type="http://schemas.openxmlformats.org/officeDocument/2006/relationships/slide" Target="/ppt/slides/slide3.xml" Id="Re41ac61b8ba545db" /><Relationship Type="http://schemas.openxmlformats.org/officeDocument/2006/relationships/slide" Target="/ppt/slides/slide4.xml" Id="Rb4a95fc156194664" /><Relationship Type="http://schemas.openxmlformats.org/officeDocument/2006/relationships/slide" Target="/ppt/slides/slide5.xml" Id="R99759d1594fc4dd9" /><Relationship Type="http://schemas.openxmlformats.org/officeDocument/2006/relationships/slide" Target="/ppt/slides/slide6.xml" Id="Rbbdd1f9906a24548" /><Relationship Type="http://schemas.openxmlformats.org/officeDocument/2006/relationships/slide" Target="/ppt/slides/slide7.xml" Id="R89f9725c7380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6e6e0223f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1ead871d48eb" /><Relationship Type="http://schemas.openxmlformats.org/officeDocument/2006/relationships/theme" Target="/ppt/slideMasters/theme/theme1.xml" Id="R443a5fb9ed32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a1ead871d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3778af62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7f42debd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fa962a02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e6a745212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e78a78ec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0d2c76bc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785be3e7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MASKIN &amp; TRANSPORT AS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3 795 925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MASKIN &amp; TRANSPORT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Dønnaveien 947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919 898 690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AS</a:t>
            </a:r>
          </a:p>
        </p:txBody>
      </p:sp>
    </p:spTree>
  </p:cSld>
  <p:clrMapOvr>
    <a:masterClrMapping xmlns:a="http://schemas.openxmlformats.org/drawingml/2006/main"/>
  </p:clrMapOvr>
</p:sld>
</file>