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48afde3d845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2a96e5e7d54577"/>
  </p:sldMasterIdLst>
  <p:sldIdLst>
    <p:sldId xmlns:r="http://schemas.openxmlformats.org/officeDocument/2006/relationships" id="256" r:id="R97dbf091b6704280"/>
    <p:sldId xmlns:r="http://schemas.openxmlformats.org/officeDocument/2006/relationships" id="257" r:id="Rfc7892ce984e40d2"/>
    <p:sldId xmlns:r="http://schemas.openxmlformats.org/officeDocument/2006/relationships" id="258" r:id="R0a826822131c4316"/>
    <p:sldId xmlns:r="http://schemas.openxmlformats.org/officeDocument/2006/relationships" id="259" r:id="Rd37d1b8e75b24edf"/>
    <p:sldId xmlns:r="http://schemas.openxmlformats.org/officeDocument/2006/relationships" id="260" r:id="Rabb26d9416ea4a37"/>
    <p:sldId xmlns:r="http://schemas.openxmlformats.org/officeDocument/2006/relationships" id="261" r:id="R6de9a7031c3848c4"/>
    <p:sldId xmlns:r="http://schemas.openxmlformats.org/officeDocument/2006/relationships" id="262" r:id="R043300c6167141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a96e5e7d54577" /><Relationship Type="http://schemas.openxmlformats.org/officeDocument/2006/relationships/slide" Target="/ppt/slides/slide1.xml" Id="R97dbf091b6704280" /><Relationship Type="http://schemas.openxmlformats.org/officeDocument/2006/relationships/slide" Target="/ppt/slides/slide2.xml" Id="Rfc7892ce984e40d2" /><Relationship Type="http://schemas.openxmlformats.org/officeDocument/2006/relationships/slide" Target="/ppt/slides/slide3.xml" Id="R0a826822131c4316" /><Relationship Type="http://schemas.openxmlformats.org/officeDocument/2006/relationships/slide" Target="/ppt/slides/slide4.xml" Id="Rd37d1b8e75b24edf" /><Relationship Type="http://schemas.openxmlformats.org/officeDocument/2006/relationships/slide" Target="/ppt/slides/slide5.xml" Id="Rabb26d9416ea4a37" /><Relationship Type="http://schemas.openxmlformats.org/officeDocument/2006/relationships/slide" Target="/ppt/slides/slide6.xml" Id="R6de9a7031c3848c4" /><Relationship Type="http://schemas.openxmlformats.org/officeDocument/2006/relationships/slide" Target="/ppt/slides/slide7.xml" Id="R043300c6167141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af73c13c4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604ad841940c0" /><Relationship Type="http://schemas.openxmlformats.org/officeDocument/2006/relationships/theme" Target="/ppt/slideMasters/theme/theme1.xml" Id="R5da4a4ba6e05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604ad841940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1b4eb3137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73df4f7c3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bfffed3ac4a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b0714fe44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dde9b1b91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97d9f2eda4d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c9c0e318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EJA HOLDING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18 820 389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155 058 942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156 300 478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JOHAN KALLEVIG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FJON KALLEVIG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FJON KALLEVIG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Stølebuktvegen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919 899 891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EJA HOLDING AS</a:t>
            </a:r>
          </a:p>
        </p:txBody>
      </p:sp>
    </p:spTree>
  </p:cSld>
  <p:clrMapOvr>
    <a:masterClrMapping xmlns:a="http://schemas.openxmlformats.org/drawingml/2006/main"/>
  </p:clrMapOvr>
</p:sld>
</file>