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6988cc8a5440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f1b5ed5e074e14"/>
  </p:sldMasterIdLst>
  <p:sldIdLst>
    <p:sldId xmlns:r="http://schemas.openxmlformats.org/officeDocument/2006/relationships" id="256" r:id="Rda84e93aac0b490a"/>
    <p:sldId xmlns:r="http://schemas.openxmlformats.org/officeDocument/2006/relationships" id="257" r:id="Re7e593e7f3af4c02"/>
    <p:sldId xmlns:r="http://schemas.openxmlformats.org/officeDocument/2006/relationships" id="258" r:id="R1223ab2f4295400d"/>
    <p:sldId xmlns:r="http://schemas.openxmlformats.org/officeDocument/2006/relationships" id="259" r:id="Rfb7a2c429da04966"/>
    <p:sldId xmlns:r="http://schemas.openxmlformats.org/officeDocument/2006/relationships" id="260" r:id="R9eb80a62769a400b"/>
    <p:sldId xmlns:r="http://schemas.openxmlformats.org/officeDocument/2006/relationships" id="261" r:id="R19e3f3bcf5744a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1b5ed5e074e14" /><Relationship Type="http://schemas.openxmlformats.org/officeDocument/2006/relationships/slide" Target="/ppt/slides/slide1.xml" Id="Rda84e93aac0b490a" /><Relationship Type="http://schemas.openxmlformats.org/officeDocument/2006/relationships/slide" Target="/ppt/slides/slide2.xml" Id="Re7e593e7f3af4c02" /><Relationship Type="http://schemas.openxmlformats.org/officeDocument/2006/relationships/slide" Target="/ppt/slides/slide3.xml" Id="R1223ab2f4295400d" /><Relationship Type="http://schemas.openxmlformats.org/officeDocument/2006/relationships/slide" Target="/ppt/slides/slide4.xml" Id="Rfb7a2c429da04966" /><Relationship Type="http://schemas.openxmlformats.org/officeDocument/2006/relationships/slide" Target="/ppt/slides/slide5.xml" Id="R9eb80a62769a400b" /><Relationship Type="http://schemas.openxmlformats.org/officeDocument/2006/relationships/slide" Target="/ppt/slides/slide6.xml" Id="R19e3f3bcf5744a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40246c7c14d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7bd3f387d48b6" /><Relationship Type="http://schemas.openxmlformats.org/officeDocument/2006/relationships/theme" Target="/ppt/slideMasters/theme/theme1.xml" Id="R75f906c12e0f41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a7bd3f387d48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ed53be96546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afddc962c41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d929a4ea046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673a526ee4d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0445ded0641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2fa45857a49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MIDT-NORGE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MIDT-NORGE SA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57 891 226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2 026 636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2 117 299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18 539 022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29 161 717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www.revisjonmidtnorge.no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919 902 310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