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8d93e3cc2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0dc0152144881"/>
  </p:sldMasterIdLst>
  <p:sldIdLst>
    <p:sldId xmlns:r="http://schemas.openxmlformats.org/officeDocument/2006/relationships" id="256" r:id="Rba3dfddb38ab40c1"/>
    <p:sldId xmlns:r="http://schemas.openxmlformats.org/officeDocument/2006/relationships" id="257" r:id="Ra1144908fd5e4cdd"/>
    <p:sldId xmlns:r="http://schemas.openxmlformats.org/officeDocument/2006/relationships" id="258" r:id="Ra464d637b84945f5"/>
    <p:sldId xmlns:r="http://schemas.openxmlformats.org/officeDocument/2006/relationships" id="259" r:id="Rb7d8ff49ebe14292"/>
    <p:sldId xmlns:r="http://schemas.openxmlformats.org/officeDocument/2006/relationships" id="260" r:id="R8761680437794e47"/>
    <p:sldId xmlns:r="http://schemas.openxmlformats.org/officeDocument/2006/relationships" id="261" r:id="R8b19a00e497e4568"/>
    <p:sldId xmlns:r="http://schemas.openxmlformats.org/officeDocument/2006/relationships" id="262" r:id="R8c68ddccf492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0dc0152144881" /><Relationship Type="http://schemas.openxmlformats.org/officeDocument/2006/relationships/slide" Target="/ppt/slides/slide1.xml" Id="Rba3dfddb38ab40c1" /><Relationship Type="http://schemas.openxmlformats.org/officeDocument/2006/relationships/slide" Target="/ppt/slides/slide2.xml" Id="Ra1144908fd5e4cdd" /><Relationship Type="http://schemas.openxmlformats.org/officeDocument/2006/relationships/slide" Target="/ppt/slides/slide3.xml" Id="Ra464d637b84945f5" /><Relationship Type="http://schemas.openxmlformats.org/officeDocument/2006/relationships/slide" Target="/ppt/slides/slide4.xml" Id="Rb7d8ff49ebe14292" /><Relationship Type="http://schemas.openxmlformats.org/officeDocument/2006/relationships/slide" Target="/ppt/slides/slide5.xml" Id="R8761680437794e47" /><Relationship Type="http://schemas.openxmlformats.org/officeDocument/2006/relationships/slide" Target="/ppt/slides/slide6.xml" Id="R8b19a00e497e4568" /><Relationship Type="http://schemas.openxmlformats.org/officeDocument/2006/relationships/slide" Target="/ppt/slides/slide7.xml" Id="R8c68ddccf492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d494e3bbb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5ca477434234" /><Relationship Type="http://schemas.openxmlformats.org/officeDocument/2006/relationships/theme" Target="/ppt/slideMasters/theme/theme1.xml" Id="R35bfe483b8b8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f5ca47743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70e89549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d662e8fa7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1e2ed6b67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d4f03a316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691a60df24c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cd767a33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7706774a8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BUMBER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BUMBER KAPITAL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8 868 921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MOLNES JANN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919 903 457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