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264d85acc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dfcdbdb844d2f"/>
  </p:sldMasterIdLst>
  <p:sldIdLst>
    <p:sldId xmlns:r="http://schemas.openxmlformats.org/officeDocument/2006/relationships" id="256" r:id="R8ef59bfc87994c43"/>
    <p:sldId xmlns:r="http://schemas.openxmlformats.org/officeDocument/2006/relationships" id="257" r:id="R62f33fee86a64491"/>
    <p:sldId xmlns:r="http://schemas.openxmlformats.org/officeDocument/2006/relationships" id="258" r:id="Rd0fe621d02aa45c4"/>
    <p:sldId xmlns:r="http://schemas.openxmlformats.org/officeDocument/2006/relationships" id="259" r:id="Rc8dd4599bece40dc"/>
    <p:sldId xmlns:r="http://schemas.openxmlformats.org/officeDocument/2006/relationships" id="260" r:id="R325eeeea7ee14c50"/>
    <p:sldId xmlns:r="http://schemas.openxmlformats.org/officeDocument/2006/relationships" id="261" r:id="R3c3b631521b84e95"/>
    <p:sldId xmlns:r="http://schemas.openxmlformats.org/officeDocument/2006/relationships" id="262" r:id="R8802e5dde7ed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dfcdbdb844d2f" /><Relationship Type="http://schemas.openxmlformats.org/officeDocument/2006/relationships/slide" Target="/ppt/slides/slide1.xml" Id="R8ef59bfc87994c43" /><Relationship Type="http://schemas.openxmlformats.org/officeDocument/2006/relationships/slide" Target="/ppt/slides/slide2.xml" Id="R62f33fee86a64491" /><Relationship Type="http://schemas.openxmlformats.org/officeDocument/2006/relationships/slide" Target="/ppt/slides/slide3.xml" Id="Rd0fe621d02aa45c4" /><Relationship Type="http://schemas.openxmlformats.org/officeDocument/2006/relationships/slide" Target="/ppt/slides/slide4.xml" Id="Rc8dd4599bece40dc" /><Relationship Type="http://schemas.openxmlformats.org/officeDocument/2006/relationships/slide" Target="/ppt/slides/slide5.xml" Id="R325eeeea7ee14c50" /><Relationship Type="http://schemas.openxmlformats.org/officeDocument/2006/relationships/slide" Target="/ppt/slides/slide6.xml" Id="R3c3b631521b84e95" /><Relationship Type="http://schemas.openxmlformats.org/officeDocument/2006/relationships/slide" Target="/ppt/slides/slide7.xml" Id="R8802e5dde7ed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b110616ba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4a48b28c14763" /><Relationship Type="http://schemas.openxmlformats.org/officeDocument/2006/relationships/theme" Target="/ppt/slideMasters/theme/theme1.xml" Id="R609a7f176b43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4a48b28c1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f8856d462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df3552fef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6f11aa250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7212dff6a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214c0f18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fbedd7dff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b77cb164d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Alseth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Alseth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Alseth A/S ble etablert [år] og holder til i Atrå.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Alseth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Alseth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Alseth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159 355 075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13 164 799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10 184 506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43 423 233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Alseth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AAHB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ALSETH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HOLDING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BREKKA TORBJØRN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Alseth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Atråvegen 568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Alseth A/S</a:t>
            </a:r>
          </a:p>
        </p:txBody>
      </p:sp>
    </p:spTree>
  </p:cSld>
  <p:clrMapOvr>
    <a:masterClrMapping xmlns:a="http://schemas.openxmlformats.org/drawingml/2006/main"/>
  </p:clrMapOvr>
</p:sld>
</file>