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7f8a1cc04249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f9efd9b625448f"/>
  </p:sldMasterIdLst>
  <p:sldIdLst>
    <p:sldId xmlns:r="http://schemas.openxmlformats.org/officeDocument/2006/relationships" id="256" r:id="Rd081a388e0ab4a9a"/>
    <p:sldId xmlns:r="http://schemas.openxmlformats.org/officeDocument/2006/relationships" id="257" r:id="R3d2054a9cd2d4609"/>
    <p:sldId xmlns:r="http://schemas.openxmlformats.org/officeDocument/2006/relationships" id="258" r:id="R51e7f46014b947fd"/>
    <p:sldId xmlns:r="http://schemas.openxmlformats.org/officeDocument/2006/relationships" id="259" r:id="Rf32b98bc01d74927"/>
    <p:sldId xmlns:r="http://schemas.openxmlformats.org/officeDocument/2006/relationships" id="260" r:id="Ra8e8c136eefb479a"/>
    <p:sldId xmlns:r="http://schemas.openxmlformats.org/officeDocument/2006/relationships" id="261" r:id="R40424d6009a244df"/>
    <p:sldId xmlns:r="http://schemas.openxmlformats.org/officeDocument/2006/relationships" id="262" r:id="Rd4253a9250aa46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f9efd9b625448f" /><Relationship Type="http://schemas.openxmlformats.org/officeDocument/2006/relationships/slide" Target="/ppt/slides/slide1.xml" Id="Rd081a388e0ab4a9a" /><Relationship Type="http://schemas.openxmlformats.org/officeDocument/2006/relationships/slide" Target="/ppt/slides/slide2.xml" Id="R3d2054a9cd2d4609" /><Relationship Type="http://schemas.openxmlformats.org/officeDocument/2006/relationships/slide" Target="/ppt/slides/slide3.xml" Id="R51e7f46014b947fd" /><Relationship Type="http://schemas.openxmlformats.org/officeDocument/2006/relationships/slide" Target="/ppt/slides/slide4.xml" Id="Rf32b98bc01d74927" /><Relationship Type="http://schemas.openxmlformats.org/officeDocument/2006/relationships/slide" Target="/ppt/slides/slide5.xml" Id="Ra8e8c136eefb479a" /><Relationship Type="http://schemas.openxmlformats.org/officeDocument/2006/relationships/slide" Target="/ppt/slides/slide6.xml" Id="R40424d6009a244df" /><Relationship Type="http://schemas.openxmlformats.org/officeDocument/2006/relationships/slide" Target="/ppt/slides/slide7.xml" Id="Rd4253a9250aa46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544a496dd45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8fb8106784f5b" /><Relationship Type="http://schemas.openxmlformats.org/officeDocument/2006/relationships/theme" Target="/ppt/slideMasters/theme/theme1.xml" Id="R40c8b3795c9945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f8fb8106784f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044f6248c4c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67c6277b848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1272e090d41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8e12812b84c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c2acbfc4241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7885b785342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859432c1e4d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YTTERSIA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YTTERSIA INVEST AS ble etablert [år] og holder til i Kleppstad.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1 087 655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1 208 566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LASSE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Lasse Pedersen, Brennaveien 1180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8313 Kleppstad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919 908 327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YTTERSIA INVEST AS</a:t>
            </a:r>
          </a:p>
        </p:txBody>
      </p:sp>
    </p:spTree>
  </p:cSld>
  <p:clrMapOvr>
    <a:masterClrMapping xmlns:a="http://schemas.openxmlformats.org/drawingml/2006/main"/>
  </p:clrMapOvr>
</p:sld>
</file>