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c4aeb1f26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6a8cf60a44a95"/>
  </p:sldMasterIdLst>
  <p:sldIdLst>
    <p:sldId xmlns:r="http://schemas.openxmlformats.org/officeDocument/2006/relationships" id="256" r:id="R1bd7a324736045c8"/>
    <p:sldId xmlns:r="http://schemas.openxmlformats.org/officeDocument/2006/relationships" id="257" r:id="Rd1a1bb23dad44d15"/>
    <p:sldId xmlns:r="http://schemas.openxmlformats.org/officeDocument/2006/relationships" id="258" r:id="R686ec3ac86434f7e"/>
    <p:sldId xmlns:r="http://schemas.openxmlformats.org/officeDocument/2006/relationships" id="259" r:id="R0bdf5d079e1944b3"/>
    <p:sldId xmlns:r="http://schemas.openxmlformats.org/officeDocument/2006/relationships" id="260" r:id="Rc7de5ae52cd44d3a"/>
    <p:sldId xmlns:r="http://schemas.openxmlformats.org/officeDocument/2006/relationships" id="261" r:id="R25ae23e913e04d4d"/>
    <p:sldId xmlns:r="http://schemas.openxmlformats.org/officeDocument/2006/relationships" id="262" r:id="R704794116e93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6a8cf60a44a95" /><Relationship Type="http://schemas.openxmlformats.org/officeDocument/2006/relationships/slide" Target="/ppt/slides/slide1.xml" Id="R1bd7a324736045c8" /><Relationship Type="http://schemas.openxmlformats.org/officeDocument/2006/relationships/slide" Target="/ppt/slides/slide2.xml" Id="Rd1a1bb23dad44d15" /><Relationship Type="http://schemas.openxmlformats.org/officeDocument/2006/relationships/slide" Target="/ppt/slides/slide3.xml" Id="R686ec3ac86434f7e" /><Relationship Type="http://schemas.openxmlformats.org/officeDocument/2006/relationships/slide" Target="/ppt/slides/slide4.xml" Id="R0bdf5d079e1944b3" /><Relationship Type="http://schemas.openxmlformats.org/officeDocument/2006/relationships/slide" Target="/ppt/slides/slide5.xml" Id="Rc7de5ae52cd44d3a" /><Relationship Type="http://schemas.openxmlformats.org/officeDocument/2006/relationships/slide" Target="/ppt/slides/slide6.xml" Id="R25ae23e913e04d4d" /><Relationship Type="http://schemas.openxmlformats.org/officeDocument/2006/relationships/slide" Target="/ppt/slides/slide7.xml" Id="R704794116e93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336801016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4194e1cd4de4" /><Relationship Type="http://schemas.openxmlformats.org/officeDocument/2006/relationships/theme" Target="/ppt/slideMasters/theme/theme1.xml" Id="R7cb0039095a3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c4194e1cd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b8ba64ba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dc395d05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881a73dae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464bf1ed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55b0b29e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ca98b678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d82fa0a0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IN-WEST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IN-WEST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766 359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WESTBYE ANDRÉ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WESTBYE LEYLA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Bjørnsrudgutua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IN-WEST AS</a:t>
            </a:r>
          </a:p>
        </p:txBody>
      </p:sp>
    </p:spTree>
  </p:cSld>
  <p:clrMapOvr>
    <a:masterClrMapping xmlns:a="http://schemas.openxmlformats.org/drawingml/2006/main"/>
  </p:clrMapOvr>
</p:sld>
</file>