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8ab39d57b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f4ce7c63a43a6"/>
  </p:sldMasterIdLst>
  <p:sldIdLst>
    <p:sldId xmlns:r="http://schemas.openxmlformats.org/officeDocument/2006/relationships" id="256" r:id="Rfeb306d9318b41d6"/>
    <p:sldId xmlns:r="http://schemas.openxmlformats.org/officeDocument/2006/relationships" id="257" r:id="Rc028b0e9d11d4206"/>
    <p:sldId xmlns:r="http://schemas.openxmlformats.org/officeDocument/2006/relationships" id="258" r:id="Rb7e7dddf343342e6"/>
    <p:sldId xmlns:r="http://schemas.openxmlformats.org/officeDocument/2006/relationships" id="259" r:id="R3899c7c921144df4"/>
    <p:sldId xmlns:r="http://schemas.openxmlformats.org/officeDocument/2006/relationships" id="260" r:id="Ree27c90903854990"/>
    <p:sldId xmlns:r="http://schemas.openxmlformats.org/officeDocument/2006/relationships" id="261" r:id="R896d4e27ef494f05"/>
    <p:sldId xmlns:r="http://schemas.openxmlformats.org/officeDocument/2006/relationships" id="262" r:id="Rdd4c8a0369c8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f4ce7c63a43a6" /><Relationship Type="http://schemas.openxmlformats.org/officeDocument/2006/relationships/slide" Target="/ppt/slides/slide1.xml" Id="Rfeb306d9318b41d6" /><Relationship Type="http://schemas.openxmlformats.org/officeDocument/2006/relationships/slide" Target="/ppt/slides/slide2.xml" Id="Rc028b0e9d11d4206" /><Relationship Type="http://schemas.openxmlformats.org/officeDocument/2006/relationships/slide" Target="/ppt/slides/slide3.xml" Id="Rb7e7dddf343342e6" /><Relationship Type="http://schemas.openxmlformats.org/officeDocument/2006/relationships/slide" Target="/ppt/slides/slide4.xml" Id="R3899c7c921144df4" /><Relationship Type="http://schemas.openxmlformats.org/officeDocument/2006/relationships/slide" Target="/ppt/slides/slide5.xml" Id="Ree27c90903854990" /><Relationship Type="http://schemas.openxmlformats.org/officeDocument/2006/relationships/slide" Target="/ppt/slides/slide6.xml" Id="R896d4e27ef494f05" /><Relationship Type="http://schemas.openxmlformats.org/officeDocument/2006/relationships/slide" Target="/ppt/slides/slide7.xml" Id="Rdd4c8a0369c8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d6f66250c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254b4273c4121" /><Relationship Type="http://schemas.openxmlformats.org/officeDocument/2006/relationships/theme" Target="/ppt/slideMasters/theme/theme1.xml" Id="R06a29cf1608d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c254b4273c41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40a0426784b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b1c1a3fc2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d73a7568041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bd071f0fa4d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b2ba7186746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6b2b79ee740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765be75df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