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99f9249da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a7effed2e74102"/>
  </p:sldMasterIdLst>
  <p:sldIdLst>
    <p:sldId xmlns:r="http://schemas.openxmlformats.org/officeDocument/2006/relationships" id="256" r:id="R98af950e91d24817"/>
    <p:sldId xmlns:r="http://schemas.openxmlformats.org/officeDocument/2006/relationships" id="257" r:id="Rb84ed061ac1d485e"/>
    <p:sldId xmlns:r="http://schemas.openxmlformats.org/officeDocument/2006/relationships" id="258" r:id="Ra3d7d68413a94df6"/>
    <p:sldId xmlns:r="http://schemas.openxmlformats.org/officeDocument/2006/relationships" id="259" r:id="R381c9f049ea44a9f"/>
    <p:sldId xmlns:r="http://schemas.openxmlformats.org/officeDocument/2006/relationships" id="260" r:id="R17d0eb26a8e1430b"/>
    <p:sldId xmlns:r="http://schemas.openxmlformats.org/officeDocument/2006/relationships" id="261" r:id="R2608e815d8744cad"/>
    <p:sldId xmlns:r="http://schemas.openxmlformats.org/officeDocument/2006/relationships" id="262" r:id="Rc133d68bc20f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7effed2e74102" /><Relationship Type="http://schemas.openxmlformats.org/officeDocument/2006/relationships/slide" Target="/ppt/slides/slide1.xml" Id="R98af950e91d24817" /><Relationship Type="http://schemas.openxmlformats.org/officeDocument/2006/relationships/slide" Target="/ppt/slides/slide2.xml" Id="Rb84ed061ac1d485e" /><Relationship Type="http://schemas.openxmlformats.org/officeDocument/2006/relationships/slide" Target="/ppt/slides/slide3.xml" Id="Ra3d7d68413a94df6" /><Relationship Type="http://schemas.openxmlformats.org/officeDocument/2006/relationships/slide" Target="/ppt/slides/slide4.xml" Id="R381c9f049ea44a9f" /><Relationship Type="http://schemas.openxmlformats.org/officeDocument/2006/relationships/slide" Target="/ppt/slides/slide5.xml" Id="R17d0eb26a8e1430b" /><Relationship Type="http://schemas.openxmlformats.org/officeDocument/2006/relationships/slide" Target="/ppt/slides/slide6.xml" Id="R2608e815d8744cad" /><Relationship Type="http://schemas.openxmlformats.org/officeDocument/2006/relationships/slide" Target="/ppt/slides/slide7.xml" Id="Rc133d68bc20f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a7d3f9211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a7b77b7ed4167" /><Relationship Type="http://schemas.openxmlformats.org/officeDocument/2006/relationships/theme" Target="/ppt/slideMasters/theme/theme1.xml" Id="R709e0b62076d46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5a7b77b7ed41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d9b4269924b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2ab0eba55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5dc627c734e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b3a4b1ee4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3d57e79124f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5915391eb4b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7317ae374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THEFACTORY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THEFACTORY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THEFACTORY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THEFACTORY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THEFACTORY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THEFACTORY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3 835 936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−7 154 473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−4 053 085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3 400 828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10 034 100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THEFACTORY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THEFACTORY HOLDING AS  –  48,3 %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AS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NOMAH AS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NETTUNO CAPITAL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BEMACS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RUUD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THEFACTORY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THEFACTORY AS</a:t>
            </a:r>
          </a:p>
        </p:txBody>
      </p:sp>
    </p:spTree>
  </p:cSld>
  <p:clrMapOvr>
    <a:masterClrMapping xmlns:a="http://schemas.openxmlformats.org/drawingml/2006/main"/>
  </p:clrMapOvr>
</p:sld>
</file>