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3276105b0340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ead4b40a844d97"/>
  </p:sldMasterIdLst>
  <p:sldIdLst>
    <p:sldId xmlns:r="http://schemas.openxmlformats.org/officeDocument/2006/relationships" id="256" r:id="R0335ac1900164890"/>
    <p:sldId xmlns:r="http://schemas.openxmlformats.org/officeDocument/2006/relationships" id="257" r:id="R31819f8df7fe4e59"/>
    <p:sldId xmlns:r="http://schemas.openxmlformats.org/officeDocument/2006/relationships" id="258" r:id="R4b9d9ceae5644696"/>
    <p:sldId xmlns:r="http://schemas.openxmlformats.org/officeDocument/2006/relationships" id="259" r:id="R0bc9c99d944347d2"/>
    <p:sldId xmlns:r="http://schemas.openxmlformats.org/officeDocument/2006/relationships" id="260" r:id="R8b56b45b27f4450f"/>
    <p:sldId xmlns:r="http://schemas.openxmlformats.org/officeDocument/2006/relationships" id="261" r:id="R231d47ec5b77463b"/>
    <p:sldId xmlns:r="http://schemas.openxmlformats.org/officeDocument/2006/relationships" id="262" r:id="R7fe330cb8b624c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ad4b40a844d97" /><Relationship Type="http://schemas.openxmlformats.org/officeDocument/2006/relationships/slide" Target="/ppt/slides/slide1.xml" Id="R0335ac1900164890" /><Relationship Type="http://schemas.openxmlformats.org/officeDocument/2006/relationships/slide" Target="/ppt/slides/slide2.xml" Id="R31819f8df7fe4e59" /><Relationship Type="http://schemas.openxmlformats.org/officeDocument/2006/relationships/slide" Target="/ppt/slides/slide3.xml" Id="R4b9d9ceae5644696" /><Relationship Type="http://schemas.openxmlformats.org/officeDocument/2006/relationships/slide" Target="/ppt/slides/slide4.xml" Id="R0bc9c99d944347d2" /><Relationship Type="http://schemas.openxmlformats.org/officeDocument/2006/relationships/slide" Target="/ppt/slides/slide5.xml" Id="R8b56b45b27f4450f" /><Relationship Type="http://schemas.openxmlformats.org/officeDocument/2006/relationships/slide" Target="/ppt/slides/slide6.xml" Id="R231d47ec5b77463b" /><Relationship Type="http://schemas.openxmlformats.org/officeDocument/2006/relationships/slide" Target="/ppt/slides/slide7.xml" Id="R7fe330cb8b624c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1adeff0b243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68ffd16284c4b" /><Relationship Type="http://schemas.openxmlformats.org/officeDocument/2006/relationships/theme" Target="/ppt/slideMasters/theme/theme1.xml" Id="R6cc7b701f31348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268ffd16284c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dfe6df10648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9a2a71ee342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7c5d15abc40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cf5659b164a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ca33541f644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7d2e1e5c54e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9d0a9514b4e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KROKENGEN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KROKENGEN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164 145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1 723 214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KROKENGEN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robert@krokengen.no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919 911 247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