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aa1ead2ad745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99c347c4dd44aa"/>
  </p:sldMasterIdLst>
  <p:sldIdLst>
    <p:sldId xmlns:r="http://schemas.openxmlformats.org/officeDocument/2006/relationships" id="256" r:id="Ra2a3140482454c04"/>
    <p:sldId xmlns:r="http://schemas.openxmlformats.org/officeDocument/2006/relationships" id="257" r:id="R7379031e2b044dab"/>
    <p:sldId xmlns:r="http://schemas.openxmlformats.org/officeDocument/2006/relationships" id="258" r:id="R88d43685878a43d8"/>
    <p:sldId xmlns:r="http://schemas.openxmlformats.org/officeDocument/2006/relationships" id="259" r:id="R5ef2c83ee1f24e71"/>
    <p:sldId xmlns:r="http://schemas.openxmlformats.org/officeDocument/2006/relationships" id="260" r:id="R1979be6cac5c497f"/>
    <p:sldId xmlns:r="http://schemas.openxmlformats.org/officeDocument/2006/relationships" id="261" r:id="R0aa710c0c34045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99c347c4dd44aa" /><Relationship Type="http://schemas.openxmlformats.org/officeDocument/2006/relationships/slide" Target="/ppt/slides/slide1.xml" Id="Ra2a3140482454c04" /><Relationship Type="http://schemas.openxmlformats.org/officeDocument/2006/relationships/slide" Target="/ppt/slides/slide2.xml" Id="R7379031e2b044dab" /><Relationship Type="http://schemas.openxmlformats.org/officeDocument/2006/relationships/slide" Target="/ppt/slides/slide3.xml" Id="R88d43685878a43d8" /><Relationship Type="http://schemas.openxmlformats.org/officeDocument/2006/relationships/slide" Target="/ppt/slides/slide4.xml" Id="R5ef2c83ee1f24e71" /><Relationship Type="http://schemas.openxmlformats.org/officeDocument/2006/relationships/slide" Target="/ppt/slides/slide5.xml" Id="R1979be6cac5c497f" /><Relationship Type="http://schemas.openxmlformats.org/officeDocument/2006/relationships/slide" Target="/ppt/slides/slide6.xml" Id="R0aa710c0c34045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0ab799c0cf42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1b33d16674ce8" /><Relationship Type="http://schemas.openxmlformats.org/officeDocument/2006/relationships/theme" Target="/ppt/slideMasters/theme/theme1.xml" Id="Rb16db800b86c49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31b33d16674c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b3492f5a044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3f99055024e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b9c84b6934d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47682b6634f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64c453fb047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87133714c43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Kindingstadvegen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4160 Finnøy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919 916 613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TOLLI AS</a:t>
            </a:r>
          </a:p>
        </p:txBody>
      </p:sp>
    </p:spTree>
  </p:cSld>
  <p:clrMapOvr>
    <a:masterClrMapping xmlns:a="http://schemas.openxmlformats.org/drawingml/2006/main"/>
  </p:clrMapOvr>
</p:sld>
</file>