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d16c94721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35946780247ed"/>
  </p:sldMasterIdLst>
  <p:sldIdLst>
    <p:sldId xmlns:r="http://schemas.openxmlformats.org/officeDocument/2006/relationships" id="256" r:id="Rba7a7b53b3704162"/>
    <p:sldId xmlns:r="http://schemas.openxmlformats.org/officeDocument/2006/relationships" id="257" r:id="Rdbc516e4dabf418b"/>
    <p:sldId xmlns:r="http://schemas.openxmlformats.org/officeDocument/2006/relationships" id="258" r:id="R1b4d0487fcda4b07"/>
    <p:sldId xmlns:r="http://schemas.openxmlformats.org/officeDocument/2006/relationships" id="259" r:id="R096ab4ad830c4d06"/>
    <p:sldId xmlns:r="http://schemas.openxmlformats.org/officeDocument/2006/relationships" id="260" r:id="R17ec680d5db74454"/>
    <p:sldId xmlns:r="http://schemas.openxmlformats.org/officeDocument/2006/relationships" id="261" r:id="Rddd9c375fc8e4e57"/>
    <p:sldId xmlns:r="http://schemas.openxmlformats.org/officeDocument/2006/relationships" id="262" r:id="R821e5fccd4d5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35946780247ed" /><Relationship Type="http://schemas.openxmlformats.org/officeDocument/2006/relationships/slide" Target="/ppt/slides/slide1.xml" Id="Rba7a7b53b3704162" /><Relationship Type="http://schemas.openxmlformats.org/officeDocument/2006/relationships/slide" Target="/ppt/slides/slide2.xml" Id="Rdbc516e4dabf418b" /><Relationship Type="http://schemas.openxmlformats.org/officeDocument/2006/relationships/slide" Target="/ppt/slides/slide3.xml" Id="R1b4d0487fcda4b07" /><Relationship Type="http://schemas.openxmlformats.org/officeDocument/2006/relationships/slide" Target="/ppt/slides/slide4.xml" Id="R096ab4ad830c4d06" /><Relationship Type="http://schemas.openxmlformats.org/officeDocument/2006/relationships/slide" Target="/ppt/slides/slide5.xml" Id="R17ec680d5db74454" /><Relationship Type="http://schemas.openxmlformats.org/officeDocument/2006/relationships/slide" Target="/ppt/slides/slide6.xml" Id="Rddd9c375fc8e4e57" /><Relationship Type="http://schemas.openxmlformats.org/officeDocument/2006/relationships/slide" Target="/ppt/slides/slide7.xml" Id="R821e5fccd4d5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95fa9f3d4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dbbae63be49d6" /><Relationship Type="http://schemas.openxmlformats.org/officeDocument/2006/relationships/theme" Target="/ppt/slideMasters/theme/theme1.xml" Id="Rfd6f19e59889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dbbae63be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f00d5014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6867438e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fe2861d2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bda75498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30b4f982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97facc53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19bb936d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