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c09106174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57dce91b84ec4"/>
  </p:sldMasterIdLst>
  <p:sldIdLst>
    <p:sldId xmlns:r="http://schemas.openxmlformats.org/officeDocument/2006/relationships" id="256" r:id="R540bab6006d24101"/>
    <p:sldId xmlns:r="http://schemas.openxmlformats.org/officeDocument/2006/relationships" id="257" r:id="R8a6fd92bc6dd4ce8"/>
    <p:sldId xmlns:r="http://schemas.openxmlformats.org/officeDocument/2006/relationships" id="258" r:id="R402310e5c9074552"/>
    <p:sldId xmlns:r="http://schemas.openxmlformats.org/officeDocument/2006/relationships" id="259" r:id="Rffc5e71daae24681"/>
    <p:sldId xmlns:r="http://schemas.openxmlformats.org/officeDocument/2006/relationships" id="260" r:id="Rf932d99a06884a46"/>
    <p:sldId xmlns:r="http://schemas.openxmlformats.org/officeDocument/2006/relationships" id="261" r:id="R277a4402b56f4c9e"/>
    <p:sldId xmlns:r="http://schemas.openxmlformats.org/officeDocument/2006/relationships" id="262" r:id="Re61a2bebc5d7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57dce91b84ec4" /><Relationship Type="http://schemas.openxmlformats.org/officeDocument/2006/relationships/slide" Target="/ppt/slides/slide1.xml" Id="R540bab6006d24101" /><Relationship Type="http://schemas.openxmlformats.org/officeDocument/2006/relationships/slide" Target="/ppt/slides/slide2.xml" Id="R8a6fd92bc6dd4ce8" /><Relationship Type="http://schemas.openxmlformats.org/officeDocument/2006/relationships/slide" Target="/ppt/slides/slide3.xml" Id="R402310e5c9074552" /><Relationship Type="http://schemas.openxmlformats.org/officeDocument/2006/relationships/slide" Target="/ppt/slides/slide4.xml" Id="Rffc5e71daae24681" /><Relationship Type="http://schemas.openxmlformats.org/officeDocument/2006/relationships/slide" Target="/ppt/slides/slide5.xml" Id="Rf932d99a06884a46" /><Relationship Type="http://schemas.openxmlformats.org/officeDocument/2006/relationships/slide" Target="/ppt/slides/slide6.xml" Id="R277a4402b56f4c9e" /><Relationship Type="http://schemas.openxmlformats.org/officeDocument/2006/relationships/slide" Target="/ppt/slides/slide7.xml" Id="Re61a2bebc5d7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d87165a62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b1d1a26834643" /><Relationship Type="http://schemas.openxmlformats.org/officeDocument/2006/relationships/theme" Target="/ppt/slideMasters/theme/theme1.xml" Id="R4fd938697127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6b1d1a2683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bbb6f4480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dfa46ba31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e6408fc0d4c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b47682c53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e22d2f47b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0470333bf46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49fb084c1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BYGG &amp; EIENDOM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34 712 218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6 344 180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H.DRØYVOLL HOLDING AS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K.MOE HOLDING AS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ÅSRØNNING HOLDING AS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BYGG &amp; EIENDOM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919 932 511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BYGG &amp; EIENDOM AS</a:t>
            </a:r>
          </a:p>
        </p:txBody>
      </p:sp>
    </p:spTree>
  </p:cSld>
  <p:clrMapOvr>
    <a:masterClrMapping xmlns:a="http://schemas.openxmlformats.org/drawingml/2006/main"/>
  </p:clrMapOvr>
</p:sld>
</file>