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95e68ffe5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2bf02561c46ba"/>
  </p:sldMasterIdLst>
  <p:sldIdLst>
    <p:sldId xmlns:r="http://schemas.openxmlformats.org/officeDocument/2006/relationships" id="256" r:id="R57df649e896e486c"/>
    <p:sldId xmlns:r="http://schemas.openxmlformats.org/officeDocument/2006/relationships" id="257" r:id="Rd4a3b6f5007444ac"/>
    <p:sldId xmlns:r="http://schemas.openxmlformats.org/officeDocument/2006/relationships" id="258" r:id="Rf13856b8e11e4484"/>
    <p:sldId xmlns:r="http://schemas.openxmlformats.org/officeDocument/2006/relationships" id="259" r:id="R2ad588b6aafd451c"/>
    <p:sldId xmlns:r="http://schemas.openxmlformats.org/officeDocument/2006/relationships" id="260" r:id="R4ad86d6ba5084beb"/>
    <p:sldId xmlns:r="http://schemas.openxmlformats.org/officeDocument/2006/relationships" id="261" r:id="R8efbfd49df27444f"/>
    <p:sldId xmlns:r="http://schemas.openxmlformats.org/officeDocument/2006/relationships" id="262" r:id="R3ec046fe31ee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2bf02561c46ba" /><Relationship Type="http://schemas.openxmlformats.org/officeDocument/2006/relationships/slide" Target="/ppt/slides/slide1.xml" Id="R57df649e896e486c" /><Relationship Type="http://schemas.openxmlformats.org/officeDocument/2006/relationships/slide" Target="/ppt/slides/slide2.xml" Id="Rd4a3b6f5007444ac" /><Relationship Type="http://schemas.openxmlformats.org/officeDocument/2006/relationships/slide" Target="/ppt/slides/slide3.xml" Id="Rf13856b8e11e4484" /><Relationship Type="http://schemas.openxmlformats.org/officeDocument/2006/relationships/slide" Target="/ppt/slides/slide4.xml" Id="R2ad588b6aafd451c" /><Relationship Type="http://schemas.openxmlformats.org/officeDocument/2006/relationships/slide" Target="/ppt/slides/slide5.xml" Id="R4ad86d6ba5084beb" /><Relationship Type="http://schemas.openxmlformats.org/officeDocument/2006/relationships/slide" Target="/ppt/slides/slide6.xml" Id="R8efbfd49df27444f" /><Relationship Type="http://schemas.openxmlformats.org/officeDocument/2006/relationships/slide" Target="/ppt/slides/slide7.xml" Id="R3ec046fe31ee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bb58e377b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77fe2a5bc43ca" /><Relationship Type="http://schemas.openxmlformats.org/officeDocument/2006/relationships/theme" Target="/ppt/slideMasters/theme/theme1.xml" Id="R13cffbc60a8d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77fe2a5bc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b0f58b18d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ab03ed3c46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a64854e08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62385fd33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27fffaf4f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a5c369bf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305af0a9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 AS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9 937 647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VERDAL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Verdal, Helleveien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